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259" r:id="rId3"/>
    <p:sldId id="270" r:id="rId4"/>
    <p:sldId id="261" r:id="rId5"/>
    <p:sldId id="286" r:id="rId6"/>
    <p:sldId id="263" r:id="rId7"/>
    <p:sldId id="294" r:id="rId8"/>
    <p:sldId id="293" r:id="rId9"/>
    <p:sldId id="266" r:id="rId10"/>
    <p:sldId id="295" r:id="rId11"/>
    <p:sldId id="265" r:id="rId12"/>
    <p:sldId id="260" r:id="rId13"/>
    <p:sldId id="287" r:id="rId14"/>
    <p:sldId id="264" r:id="rId15"/>
    <p:sldId id="262" r:id="rId16"/>
    <p:sldId id="271" r:id="rId17"/>
    <p:sldId id="279" r:id="rId18"/>
    <p:sldId id="289" r:id="rId19"/>
    <p:sldId id="290" r:id="rId20"/>
    <p:sldId id="291" r:id="rId21"/>
    <p:sldId id="257" r:id="rId22"/>
    <p:sldId id="288" r:id="rId23"/>
    <p:sldId id="283" r:id="rId24"/>
  </p:sldIdLst>
  <p:sldSz cx="18288000" cy="10287000"/>
  <p:notesSz cx="6797675" cy="9872663"/>
  <p:embeddedFontLst>
    <p:embeddedFont>
      <p:font typeface="Source Sans Pro" panose="020B0604020202020204" charset="0"/>
      <p:regular r:id="rId26"/>
      <p:bold r:id="rId27"/>
    </p:embeddedFont>
    <p:embeddedFont>
      <p:font typeface="Alegreya Sans" panose="020B0604020202020204" charset="0"/>
      <p:regular r:id="rId28"/>
      <p:bold r:id="rId29"/>
      <p:italic r:id="rId30"/>
      <p:boldItalic r:id="rId31"/>
    </p:embeddedFont>
    <p:embeddedFont>
      <p:font typeface="Open Sans" panose="020B0604020202020204" charset="0"/>
      <p:regular r:id="rId32"/>
      <p:bold r:id="rId33"/>
      <p:italic r:id="rId34"/>
      <p:boldItalic r:id="rId35"/>
    </p:embeddedFont>
    <p:embeddedFont>
      <p:font typeface="Alegreya Sans Medium" panose="020B0604020202020204" charset="0"/>
      <p:regular r:id="rId36"/>
      <p:italic r:id="rId37"/>
    </p:embeddedFont>
    <p:embeddedFont>
      <p:font typeface="Paytone One" panose="020B0604020202020204" charset="0"/>
      <p:regular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7F00"/>
    <a:srgbClr val="0087CB"/>
    <a:srgbClr val="E2C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1767E57-3AF3-4AAB-B786-035AE5C2DC87}">
  <a:tblStyle styleId="{61767E57-3AF3-4AAB-B786-035AE5C2DC8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59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6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5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5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36563" y="1233488"/>
            <a:ext cx="5924550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51220"/>
            <a:ext cx="543814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377318"/>
            <a:ext cx="2945659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377318"/>
            <a:ext cx="2945659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1:notes"/>
          <p:cNvSpPr txBox="1">
            <a:spLocks noGrp="1"/>
          </p:cNvSpPr>
          <p:nvPr>
            <p:ph type="body" idx="1"/>
          </p:nvPr>
        </p:nvSpPr>
        <p:spPr>
          <a:xfrm>
            <a:off x="679768" y="4751220"/>
            <a:ext cx="543814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:notes"/>
          <p:cNvSpPr txBox="1">
            <a:spLocks noGrp="1"/>
          </p:cNvSpPr>
          <p:nvPr>
            <p:ph type="sldNum" idx="12"/>
          </p:nvPr>
        </p:nvSpPr>
        <p:spPr>
          <a:xfrm>
            <a:off x="3850443" y="9377318"/>
            <a:ext cx="2945659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11:notes"/>
          <p:cNvSpPr txBox="1">
            <a:spLocks noGrp="1"/>
          </p:cNvSpPr>
          <p:nvPr>
            <p:ph type="body" idx="1"/>
          </p:nvPr>
        </p:nvSpPr>
        <p:spPr>
          <a:xfrm>
            <a:off x="679768" y="4751220"/>
            <a:ext cx="5438140" cy="38873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72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43627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10:notes"/>
          <p:cNvSpPr txBox="1">
            <a:spLocks noGrp="1"/>
          </p:cNvSpPr>
          <p:nvPr>
            <p:ph type="body" idx="1"/>
          </p:nvPr>
        </p:nvSpPr>
        <p:spPr>
          <a:xfrm>
            <a:off x="679768" y="4751220"/>
            <a:ext cx="5438140" cy="38873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:notes"/>
          <p:cNvSpPr txBox="1">
            <a:spLocks noGrp="1"/>
          </p:cNvSpPr>
          <p:nvPr>
            <p:ph type="body" idx="1"/>
          </p:nvPr>
        </p:nvSpPr>
        <p:spPr>
          <a:xfrm>
            <a:off x="679768" y="4751220"/>
            <a:ext cx="5438140" cy="38873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p15:notes"/>
          <p:cNvSpPr txBox="1">
            <a:spLocks noGrp="1"/>
          </p:cNvSpPr>
          <p:nvPr>
            <p:ph type="body" idx="1"/>
          </p:nvPr>
        </p:nvSpPr>
        <p:spPr>
          <a:xfrm>
            <a:off x="679768" y="4751220"/>
            <a:ext cx="5438140" cy="38873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459842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9:notes"/>
          <p:cNvSpPr txBox="1">
            <a:spLocks noGrp="1"/>
          </p:cNvSpPr>
          <p:nvPr>
            <p:ph type="body" idx="1"/>
          </p:nvPr>
        </p:nvSpPr>
        <p:spPr>
          <a:xfrm>
            <a:off x="679768" y="4751220"/>
            <a:ext cx="5438140" cy="38873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7:notes"/>
          <p:cNvSpPr txBox="1">
            <a:spLocks noGrp="1"/>
          </p:cNvSpPr>
          <p:nvPr>
            <p:ph type="body" idx="1"/>
          </p:nvPr>
        </p:nvSpPr>
        <p:spPr>
          <a:xfrm>
            <a:off x="679768" y="4751220"/>
            <a:ext cx="5438140" cy="38873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p16:notes"/>
          <p:cNvSpPr txBox="1">
            <a:spLocks noGrp="1"/>
          </p:cNvSpPr>
          <p:nvPr>
            <p:ph type="body" idx="1"/>
          </p:nvPr>
        </p:nvSpPr>
        <p:spPr>
          <a:xfrm>
            <a:off x="679768" y="4751220"/>
            <a:ext cx="5438140" cy="38873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1" name="Google Shape;118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3" name="Google Shape;1773;p24:notes"/>
          <p:cNvSpPr txBox="1">
            <a:spLocks noGrp="1"/>
          </p:cNvSpPr>
          <p:nvPr>
            <p:ph type="body" idx="1"/>
          </p:nvPr>
        </p:nvSpPr>
        <p:spPr>
          <a:xfrm>
            <a:off x="679768" y="4751220"/>
            <a:ext cx="5438140" cy="38873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4" name="Google Shape;177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3" name="Google Shape;1773;p24:notes"/>
          <p:cNvSpPr txBox="1">
            <a:spLocks noGrp="1"/>
          </p:cNvSpPr>
          <p:nvPr>
            <p:ph type="body" idx="1"/>
          </p:nvPr>
        </p:nvSpPr>
        <p:spPr>
          <a:xfrm>
            <a:off x="679768" y="4751220"/>
            <a:ext cx="5438140" cy="38873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4" name="Google Shape;177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59725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3" name="Google Shape;1773;p24:notes"/>
          <p:cNvSpPr txBox="1">
            <a:spLocks noGrp="1"/>
          </p:cNvSpPr>
          <p:nvPr>
            <p:ph type="body" idx="1"/>
          </p:nvPr>
        </p:nvSpPr>
        <p:spPr>
          <a:xfrm>
            <a:off x="679768" y="4751220"/>
            <a:ext cx="5438140" cy="38873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4" name="Google Shape;177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8425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:notes"/>
          <p:cNvSpPr txBox="1">
            <a:spLocks noGrp="1"/>
          </p:cNvSpPr>
          <p:nvPr>
            <p:ph type="body" idx="1"/>
          </p:nvPr>
        </p:nvSpPr>
        <p:spPr>
          <a:xfrm>
            <a:off x="679768" y="4751220"/>
            <a:ext cx="5438140" cy="38873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9:notes"/>
          <p:cNvSpPr txBox="1">
            <a:spLocks noGrp="1"/>
          </p:cNvSpPr>
          <p:nvPr>
            <p:ph type="body" idx="1"/>
          </p:nvPr>
        </p:nvSpPr>
        <p:spPr>
          <a:xfrm>
            <a:off x="679768" y="4751220"/>
            <a:ext cx="5438140" cy="38873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98467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:notes"/>
          <p:cNvSpPr txBox="1">
            <a:spLocks noGrp="1"/>
          </p:cNvSpPr>
          <p:nvPr>
            <p:ph type="body" idx="1"/>
          </p:nvPr>
        </p:nvSpPr>
        <p:spPr>
          <a:xfrm>
            <a:off x="679768" y="4751220"/>
            <a:ext cx="5438140" cy="38873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:notes"/>
          <p:cNvSpPr txBox="1">
            <a:spLocks noGrp="1"/>
          </p:cNvSpPr>
          <p:nvPr>
            <p:ph type="body" idx="1"/>
          </p:nvPr>
        </p:nvSpPr>
        <p:spPr>
          <a:xfrm>
            <a:off x="679768" y="4751220"/>
            <a:ext cx="5438140" cy="38873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1306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4" name="Google Shape;1754;p23:notes"/>
          <p:cNvSpPr txBox="1">
            <a:spLocks noGrp="1"/>
          </p:cNvSpPr>
          <p:nvPr>
            <p:ph type="body" idx="1"/>
          </p:nvPr>
        </p:nvSpPr>
        <p:spPr>
          <a:xfrm>
            <a:off x="679768" y="4751220"/>
            <a:ext cx="5438140" cy="38873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5" name="Google Shape;175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3672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p15:notes"/>
          <p:cNvSpPr txBox="1">
            <a:spLocks noGrp="1"/>
          </p:cNvSpPr>
          <p:nvPr>
            <p:ph type="body" idx="1"/>
          </p:nvPr>
        </p:nvSpPr>
        <p:spPr>
          <a:xfrm>
            <a:off x="679768" y="4751220"/>
            <a:ext cx="5438140" cy="38873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6:notes"/>
          <p:cNvSpPr txBox="1">
            <a:spLocks noGrp="1"/>
          </p:cNvSpPr>
          <p:nvPr>
            <p:ph type="body" idx="1"/>
          </p:nvPr>
        </p:nvSpPr>
        <p:spPr>
          <a:xfrm>
            <a:off x="679768" y="4751220"/>
            <a:ext cx="5438140" cy="38873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6:notes"/>
          <p:cNvSpPr txBox="1">
            <a:spLocks noGrp="1"/>
          </p:cNvSpPr>
          <p:nvPr>
            <p:ph type="body" idx="1"/>
          </p:nvPr>
        </p:nvSpPr>
        <p:spPr>
          <a:xfrm>
            <a:off x="679768" y="4751220"/>
            <a:ext cx="5438140" cy="38873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33866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8:notes"/>
          <p:cNvSpPr txBox="1">
            <a:spLocks noGrp="1"/>
          </p:cNvSpPr>
          <p:nvPr>
            <p:ph type="body" idx="1"/>
          </p:nvPr>
        </p:nvSpPr>
        <p:spPr>
          <a:xfrm>
            <a:off x="679768" y="4751220"/>
            <a:ext cx="5438140" cy="38873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12" name="Google Shape;51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8:notes"/>
          <p:cNvSpPr txBox="1">
            <a:spLocks noGrp="1"/>
          </p:cNvSpPr>
          <p:nvPr>
            <p:ph type="body" idx="1"/>
          </p:nvPr>
        </p:nvSpPr>
        <p:spPr>
          <a:xfrm>
            <a:off x="679768" y="4751220"/>
            <a:ext cx="5438140" cy="38873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12" name="Google Shape;51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64353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8:notes"/>
          <p:cNvSpPr txBox="1">
            <a:spLocks noGrp="1"/>
          </p:cNvSpPr>
          <p:nvPr>
            <p:ph type="body" idx="1"/>
          </p:nvPr>
        </p:nvSpPr>
        <p:spPr>
          <a:xfrm>
            <a:off x="679768" y="4751220"/>
            <a:ext cx="5438140" cy="38873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12" name="Google Shape;51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7815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11:notes"/>
          <p:cNvSpPr txBox="1">
            <a:spLocks noGrp="1"/>
          </p:cNvSpPr>
          <p:nvPr>
            <p:ph type="body" idx="1"/>
          </p:nvPr>
        </p:nvSpPr>
        <p:spPr>
          <a:xfrm>
            <a:off x="679768" y="4751220"/>
            <a:ext cx="5438140" cy="38873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72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userDrawn="1">
  <p:cSld name="BLANK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2">
            <a:extLst>
              <a:ext uri="{FF2B5EF4-FFF2-40B4-BE49-F238E27FC236}">
                <a16:creationId xmlns:a16="http://schemas.microsoft.com/office/drawing/2014/main" id="{B22E5CE0-47BC-4F31-846C-5EADAE0D8094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5686096" y="1078647"/>
            <a:ext cx="6905296" cy="4924245"/>
          </a:xfrm>
          <a:prstGeom prst="teardrop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7" name="Рисунок 5">
            <a:extLst>
              <a:ext uri="{FF2B5EF4-FFF2-40B4-BE49-F238E27FC236}">
                <a16:creationId xmlns:a16="http://schemas.microsoft.com/office/drawing/2014/main" id="{A387626D-867D-4AB4-BE61-9579FC0679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099583" y="0"/>
            <a:ext cx="8188417" cy="8912772"/>
          </a:xfrm>
          <a:custGeom>
            <a:avLst/>
            <a:gdLst>
              <a:gd name="connsiteX0" fmla="*/ 19233 w 5140030"/>
              <a:gd name="connsiteY0" fmla="*/ 0 h 5594722"/>
              <a:gd name="connsiteX1" fmla="*/ 5140030 w 5140030"/>
              <a:gd name="connsiteY1" fmla="*/ 0 h 5594722"/>
              <a:gd name="connsiteX2" fmla="*/ 5140030 w 5140030"/>
              <a:gd name="connsiteY2" fmla="*/ 5594722 h 5594722"/>
              <a:gd name="connsiteX3" fmla="*/ 4632142 w 5140030"/>
              <a:gd name="connsiteY3" fmla="*/ 5569076 h 5594722"/>
              <a:gd name="connsiteX4" fmla="*/ 0 w 5140030"/>
              <a:gd name="connsiteY4" fmla="*/ 436019 h 5594722"/>
              <a:gd name="connsiteX5" fmla="*/ 5904 w 5140030"/>
              <a:gd name="connsiteY5" fmla="*/ 186998 h 5594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0030" h="5594722">
                <a:moveTo>
                  <a:pt x="19233" y="0"/>
                </a:moveTo>
                <a:lnTo>
                  <a:pt x="5140030" y="0"/>
                </a:lnTo>
                <a:lnTo>
                  <a:pt x="5140030" y="5594722"/>
                </a:lnTo>
                <a:lnTo>
                  <a:pt x="4632142" y="5569076"/>
                </a:lnTo>
                <a:cubicBezTo>
                  <a:pt x="2030338" y="5304847"/>
                  <a:pt x="0" y="3107540"/>
                  <a:pt x="0" y="436019"/>
                </a:cubicBezTo>
                <a:cubicBezTo>
                  <a:pt x="0" y="352534"/>
                  <a:pt x="1983" y="269512"/>
                  <a:pt x="5904" y="186998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30;p5"/>
          <p:cNvGrpSpPr/>
          <p:nvPr/>
        </p:nvGrpSpPr>
        <p:grpSpPr>
          <a:xfrm>
            <a:off x="413081" y="444700"/>
            <a:ext cx="17439906" cy="9370035"/>
            <a:chOff x="0" y="0"/>
            <a:chExt cx="4593196" cy="2467812"/>
          </a:xfrm>
        </p:grpSpPr>
        <p:sp>
          <p:nvSpPr>
            <p:cNvPr id="31" name="Google Shape;31;p5"/>
            <p:cNvSpPr/>
            <p:nvPr/>
          </p:nvSpPr>
          <p:spPr>
            <a:xfrm>
              <a:off x="0" y="0"/>
              <a:ext cx="4593196" cy="2467812"/>
            </a:xfrm>
            <a:custGeom>
              <a:avLst/>
              <a:gdLst/>
              <a:ahLst/>
              <a:cxnLst/>
              <a:rect l="l" t="t" r="r" b="b"/>
              <a:pathLst>
                <a:path w="4593196" h="2467812" extrusionOk="0">
                  <a:moveTo>
                    <a:pt x="0" y="0"/>
                  </a:moveTo>
                  <a:lnTo>
                    <a:pt x="4593196" y="0"/>
                  </a:lnTo>
                  <a:lnTo>
                    <a:pt x="4593196" y="2467812"/>
                  </a:lnTo>
                  <a:lnTo>
                    <a:pt x="0" y="246781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</p:sp>
        <p:sp>
          <p:nvSpPr>
            <p:cNvPr id="32" name="Google Shape;32;p5"/>
            <p:cNvSpPr txBox="1"/>
            <p:nvPr/>
          </p:nvSpPr>
          <p:spPr>
            <a:xfrm>
              <a:off x="0" y="0"/>
              <a:ext cx="812700" cy="81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570901" y="639500"/>
            <a:ext cx="174399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Calibri"/>
              <a:buNone/>
              <a:defRPr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4679038" y="66741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3200"/>
              <a:buNone/>
              <a:defRPr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3200"/>
              <a:buNone/>
              <a:defRPr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3200"/>
              <a:buNone/>
              <a:defRPr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3200"/>
              <a:buNone/>
              <a:defRPr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3200"/>
              <a:buNone/>
              <a:defRPr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3200"/>
              <a:buNone/>
              <a:defRPr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3200"/>
              <a:buNone/>
              <a:defRPr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3200"/>
              <a:buNone/>
              <a:defRPr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" name="Рисунок 5">
            <a:extLst>
              <a:ext uri="{FF2B5EF4-FFF2-40B4-BE49-F238E27FC236}">
                <a16:creationId xmlns:a16="http://schemas.microsoft.com/office/drawing/2014/main" id="{A387626D-867D-4AB4-BE61-9579FC06792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11680013" y="1242546"/>
            <a:ext cx="5140030" cy="5594722"/>
          </a:xfrm>
          <a:prstGeom prst="ellipse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userDrawn="1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oogle Shape;36;p6"/>
          <p:cNvGrpSpPr/>
          <p:nvPr/>
        </p:nvGrpSpPr>
        <p:grpSpPr>
          <a:xfrm>
            <a:off x="413081" y="444700"/>
            <a:ext cx="17439906" cy="9370035"/>
            <a:chOff x="0" y="0"/>
            <a:chExt cx="4593196" cy="2467812"/>
          </a:xfrm>
        </p:grpSpPr>
        <p:sp>
          <p:nvSpPr>
            <p:cNvPr id="37" name="Google Shape;37;p6"/>
            <p:cNvSpPr/>
            <p:nvPr/>
          </p:nvSpPr>
          <p:spPr>
            <a:xfrm>
              <a:off x="0" y="0"/>
              <a:ext cx="4593196" cy="2467812"/>
            </a:xfrm>
            <a:custGeom>
              <a:avLst/>
              <a:gdLst/>
              <a:ahLst/>
              <a:cxnLst/>
              <a:rect l="l" t="t" r="r" b="b"/>
              <a:pathLst>
                <a:path w="4593196" h="2467812" extrusionOk="0">
                  <a:moveTo>
                    <a:pt x="0" y="0"/>
                  </a:moveTo>
                  <a:lnTo>
                    <a:pt x="4593196" y="0"/>
                  </a:lnTo>
                  <a:lnTo>
                    <a:pt x="4593196" y="2467812"/>
                  </a:lnTo>
                  <a:lnTo>
                    <a:pt x="0" y="2467812"/>
                  </a:lnTo>
                  <a:close/>
                </a:path>
              </a:pathLst>
            </a:custGeom>
            <a:solidFill>
              <a:srgbClr val="055E5C"/>
            </a:solidFill>
            <a:ln>
              <a:noFill/>
            </a:ln>
          </p:spPr>
        </p:sp>
        <p:sp>
          <p:nvSpPr>
            <p:cNvPr id="38" name="Google Shape;38;p6"/>
            <p:cNvSpPr txBox="1"/>
            <p:nvPr/>
          </p:nvSpPr>
          <p:spPr>
            <a:xfrm>
              <a:off x="0" y="0"/>
              <a:ext cx="812700" cy="81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1035275" y="1689950"/>
            <a:ext cx="154953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4265175" y="4933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>
                <a:solidFill>
                  <a:schemeClr val="lt1"/>
                </a:solidFill>
              </a:defRPr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>
                <a:solidFill>
                  <a:schemeClr val="lt1"/>
                </a:solidFill>
              </a:defRPr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>
                <a:solidFill>
                  <a:schemeClr val="lt1"/>
                </a:solidFill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2"/>
          </p:nvPr>
        </p:nvSpPr>
        <p:spPr>
          <a:xfrm>
            <a:off x="8660750" y="4933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>
                <a:solidFill>
                  <a:schemeClr val="lt1"/>
                </a:solidFill>
              </a:defRPr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>
                <a:solidFill>
                  <a:schemeClr val="lt1"/>
                </a:solidFill>
              </a:defRPr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>
                <a:solidFill>
                  <a:schemeClr val="lt1"/>
                </a:solidFill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" name="Рисунок 5">
            <a:extLst>
              <a:ext uri="{FF2B5EF4-FFF2-40B4-BE49-F238E27FC236}">
                <a16:creationId xmlns:a16="http://schemas.microsoft.com/office/drawing/2014/main" id="{A387626D-867D-4AB4-BE61-9579FC06792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11680013" y="1242546"/>
            <a:ext cx="5140030" cy="5594722"/>
          </a:xfrm>
          <a:prstGeom prst="ellipse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userDrawn="1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43;p7"/>
          <p:cNvGrpSpPr/>
          <p:nvPr/>
        </p:nvGrpSpPr>
        <p:grpSpPr>
          <a:xfrm>
            <a:off x="413081" y="444700"/>
            <a:ext cx="17439906" cy="9370035"/>
            <a:chOff x="0" y="0"/>
            <a:chExt cx="4593196" cy="2467812"/>
          </a:xfrm>
        </p:grpSpPr>
        <p:sp>
          <p:nvSpPr>
            <p:cNvPr id="44" name="Google Shape;44;p7"/>
            <p:cNvSpPr/>
            <p:nvPr/>
          </p:nvSpPr>
          <p:spPr>
            <a:xfrm>
              <a:off x="0" y="0"/>
              <a:ext cx="4593196" cy="2467812"/>
            </a:xfrm>
            <a:custGeom>
              <a:avLst/>
              <a:gdLst/>
              <a:ahLst/>
              <a:cxnLst/>
              <a:rect l="l" t="t" r="r" b="b"/>
              <a:pathLst>
                <a:path w="4593196" h="2467812" extrusionOk="0">
                  <a:moveTo>
                    <a:pt x="0" y="0"/>
                  </a:moveTo>
                  <a:lnTo>
                    <a:pt x="4593196" y="0"/>
                  </a:lnTo>
                  <a:lnTo>
                    <a:pt x="4593196" y="2467812"/>
                  </a:lnTo>
                  <a:lnTo>
                    <a:pt x="0" y="246781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</p:sp>
        <p:sp>
          <p:nvSpPr>
            <p:cNvPr id="45" name="Google Shape;45;p7"/>
            <p:cNvSpPr txBox="1"/>
            <p:nvPr/>
          </p:nvSpPr>
          <p:spPr>
            <a:xfrm>
              <a:off x="0" y="0"/>
              <a:ext cx="812700" cy="81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1737400" y="1290475"/>
            <a:ext cx="144363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1"/>
          </p:nvPr>
        </p:nvSpPr>
        <p:spPr>
          <a:xfrm>
            <a:off x="3565225" y="3959425"/>
            <a:ext cx="61122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191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1pPr>
            <a:lvl2pPr marL="914400" lvl="1" indent="-4191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 sz="3000"/>
            </a:lvl2pPr>
            <a:lvl3pPr marL="1371600" lvl="2" indent="-4191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3pPr>
            <a:lvl4pPr marL="1828800" lvl="3" indent="-4191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 sz="3000"/>
            </a:lvl4pPr>
            <a:lvl5pPr marL="2286000" lvl="4" indent="-4191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3000"/>
              <a:buChar char="»"/>
              <a:defRPr sz="3000"/>
            </a:lvl5pPr>
            <a:lvl6pPr marL="2743200" lvl="5" indent="-4191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6pPr>
            <a:lvl7pPr marL="3200400" lvl="6" indent="-4191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7pPr>
            <a:lvl8pPr marL="3657600" lvl="7" indent="-4191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8pPr>
            <a:lvl9pPr marL="4114800" lvl="8" indent="-4191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2"/>
          </p:nvPr>
        </p:nvSpPr>
        <p:spPr>
          <a:xfrm>
            <a:off x="9566575" y="3959425"/>
            <a:ext cx="61122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191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1pPr>
            <a:lvl2pPr marL="914400" lvl="1" indent="-4191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 sz="3000"/>
            </a:lvl2pPr>
            <a:lvl3pPr marL="1371600" lvl="2" indent="-4191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3pPr>
            <a:lvl4pPr marL="1828800" lvl="3" indent="-4191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 sz="3000"/>
            </a:lvl4pPr>
            <a:lvl5pPr marL="2286000" lvl="4" indent="-4191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3000"/>
              <a:buChar char="»"/>
              <a:defRPr sz="3000"/>
            </a:lvl5pPr>
            <a:lvl6pPr marL="2743200" lvl="5" indent="-4191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6pPr>
            <a:lvl7pPr marL="3200400" lvl="6" indent="-4191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7pPr>
            <a:lvl8pPr marL="3657600" lvl="7" indent="-4191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8pPr>
            <a:lvl9pPr marL="4114800" lvl="8" indent="-4191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9pPr>
          </a:lstStyle>
          <a:p>
            <a:endParaRPr/>
          </a:p>
        </p:txBody>
      </p:sp>
      <p:sp>
        <p:nvSpPr>
          <p:cNvPr id="8" name="Рисунок 5">
            <a:extLst>
              <a:ext uri="{FF2B5EF4-FFF2-40B4-BE49-F238E27FC236}">
                <a16:creationId xmlns:a16="http://schemas.microsoft.com/office/drawing/2014/main" id="{A387626D-867D-4AB4-BE61-9579FC06792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11680013" y="1242546"/>
            <a:ext cx="5140030" cy="5594722"/>
          </a:xfrm>
          <a:prstGeom prst="ellipse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8"/>
          <p:cNvGrpSpPr/>
          <p:nvPr/>
        </p:nvGrpSpPr>
        <p:grpSpPr>
          <a:xfrm>
            <a:off x="413081" y="444700"/>
            <a:ext cx="17439906" cy="9370035"/>
            <a:chOff x="0" y="0"/>
            <a:chExt cx="4593196" cy="2467812"/>
          </a:xfrm>
        </p:grpSpPr>
        <p:sp>
          <p:nvSpPr>
            <p:cNvPr id="51" name="Google Shape;51;p8"/>
            <p:cNvSpPr/>
            <p:nvPr/>
          </p:nvSpPr>
          <p:spPr>
            <a:xfrm>
              <a:off x="0" y="0"/>
              <a:ext cx="4593196" cy="2467812"/>
            </a:xfrm>
            <a:custGeom>
              <a:avLst/>
              <a:gdLst/>
              <a:ahLst/>
              <a:cxnLst/>
              <a:rect l="l" t="t" r="r" b="b"/>
              <a:pathLst>
                <a:path w="4593196" h="2467812" extrusionOk="0">
                  <a:moveTo>
                    <a:pt x="0" y="0"/>
                  </a:moveTo>
                  <a:lnTo>
                    <a:pt x="4593196" y="0"/>
                  </a:lnTo>
                  <a:lnTo>
                    <a:pt x="4593196" y="2467812"/>
                  </a:lnTo>
                  <a:lnTo>
                    <a:pt x="0" y="246781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</p:sp>
        <p:sp>
          <p:nvSpPr>
            <p:cNvPr id="52" name="Google Shape;52;p8"/>
            <p:cNvSpPr txBox="1"/>
            <p:nvPr/>
          </p:nvSpPr>
          <p:spPr>
            <a:xfrm>
              <a:off x="0" y="0"/>
              <a:ext cx="812700" cy="81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3" name="Google Shape;53;p8"/>
          <p:cNvSpPr txBox="1">
            <a:spLocks noGrp="1"/>
          </p:cNvSpPr>
          <p:nvPr>
            <p:ph type="title"/>
          </p:nvPr>
        </p:nvSpPr>
        <p:spPr>
          <a:xfrm>
            <a:off x="728875" y="1549050"/>
            <a:ext cx="16296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" name="Рисунок 5">
            <a:extLst>
              <a:ext uri="{FF2B5EF4-FFF2-40B4-BE49-F238E27FC236}">
                <a16:creationId xmlns:a16="http://schemas.microsoft.com/office/drawing/2014/main" id="{A387626D-867D-4AB4-BE61-9579FC06792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11680013" y="1242546"/>
            <a:ext cx="5140030" cy="5594722"/>
          </a:xfrm>
          <a:prstGeom prst="ellipse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userDrawn="1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oogle Shape;55;p9"/>
          <p:cNvGrpSpPr/>
          <p:nvPr/>
        </p:nvGrpSpPr>
        <p:grpSpPr>
          <a:xfrm>
            <a:off x="413081" y="444700"/>
            <a:ext cx="17439906" cy="9370035"/>
            <a:chOff x="0" y="0"/>
            <a:chExt cx="4593196" cy="2467812"/>
          </a:xfrm>
        </p:grpSpPr>
        <p:sp>
          <p:nvSpPr>
            <p:cNvPr id="56" name="Google Shape;56;p9"/>
            <p:cNvSpPr/>
            <p:nvPr/>
          </p:nvSpPr>
          <p:spPr>
            <a:xfrm>
              <a:off x="0" y="0"/>
              <a:ext cx="4593196" cy="2467812"/>
            </a:xfrm>
            <a:custGeom>
              <a:avLst/>
              <a:gdLst/>
              <a:ahLst/>
              <a:cxnLst/>
              <a:rect l="l" t="t" r="r" b="b"/>
              <a:pathLst>
                <a:path w="4593196" h="2467812" extrusionOk="0">
                  <a:moveTo>
                    <a:pt x="0" y="0"/>
                  </a:moveTo>
                  <a:lnTo>
                    <a:pt x="4593196" y="0"/>
                  </a:lnTo>
                  <a:lnTo>
                    <a:pt x="4593196" y="2467812"/>
                  </a:lnTo>
                  <a:lnTo>
                    <a:pt x="0" y="246781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</p:sp>
        <p:sp>
          <p:nvSpPr>
            <p:cNvPr id="57" name="Google Shape;57;p9"/>
            <p:cNvSpPr txBox="1"/>
            <p:nvPr/>
          </p:nvSpPr>
          <p:spPr>
            <a:xfrm>
              <a:off x="0" y="0"/>
              <a:ext cx="812700" cy="81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1226075" y="865175"/>
            <a:ext cx="11460300" cy="24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Calibri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1"/>
          </p:nvPr>
        </p:nvSpPr>
        <p:spPr>
          <a:xfrm>
            <a:off x="6284100" y="4071575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" name="Рисунок 5">
            <a:extLst>
              <a:ext uri="{FF2B5EF4-FFF2-40B4-BE49-F238E27FC236}">
                <a16:creationId xmlns:a16="http://schemas.microsoft.com/office/drawing/2014/main" id="{A387626D-867D-4AB4-BE61-9579FC06792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11680013" y="1242546"/>
            <a:ext cx="5140030" cy="5594722"/>
          </a:xfrm>
          <a:prstGeom prst="ellipse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oogle Shape;61;p10"/>
          <p:cNvGrpSpPr/>
          <p:nvPr/>
        </p:nvGrpSpPr>
        <p:grpSpPr>
          <a:xfrm>
            <a:off x="413081" y="444700"/>
            <a:ext cx="17439906" cy="9370035"/>
            <a:chOff x="0" y="0"/>
            <a:chExt cx="4593196" cy="2467812"/>
          </a:xfrm>
        </p:grpSpPr>
        <p:sp>
          <p:nvSpPr>
            <p:cNvPr id="62" name="Google Shape;62;p10"/>
            <p:cNvSpPr/>
            <p:nvPr/>
          </p:nvSpPr>
          <p:spPr>
            <a:xfrm>
              <a:off x="0" y="0"/>
              <a:ext cx="4593196" cy="2467812"/>
            </a:xfrm>
            <a:custGeom>
              <a:avLst/>
              <a:gdLst/>
              <a:ahLst/>
              <a:cxnLst/>
              <a:rect l="l" t="t" r="r" b="b"/>
              <a:pathLst>
                <a:path w="4593196" h="2467812" extrusionOk="0">
                  <a:moveTo>
                    <a:pt x="0" y="0"/>
                  </a:moveTo>
                  <a:lnTo>
                    <a:pt x="4593196" y="0"/>
                  </a:lnTo>
                  <a:lnTo>
                    <a:pt x="4593196" y="2467812"/>
                  </a:lnTo>
                  <a:lnTo>
                    <a:pt x="0" y="2467812"/>
                  </a:lnTo>
                  <a:close/>
                </a:path>
              </a:pathLst>
            </a:custGeom>
            <a:solidFill>
              <a:srgbClr val="FDB600"/>
            </a:solidFill>
            <a:ln>
              <a:noFill/>
            </a:ln>
          </p:spPr>
        </p:sp>
        <p:sp>
          <p:nvSpPr>
            <p:cNvPr id="63" name="Google Shape;63;p10"/>
            <p:cNvSpPr txBox="1"/>
            <p:nvPr/>
          </p:nvSpPr>
          <p:spPr>
            <a:xfrm>
              <a:off x="0" y="0"/>
              <a:ext cx="812700" cy="81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4" name="Google Shape;64;p10"/>
          <p:cNvSpPr txBox="1">
            <a:spLocks noGrp="1"/>
          </p:cNvSpPr>
          <p:nvPr>
            <p:ph type="title"/>
          </p:nvPr>
        </p:nvSpPr>
        <p:spPr>
          <a:xfrm>
            <a:off x="1349399" y="2450700"/>
            <a:ext cx="12819600" cy="13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Calibri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>
            <a:spLocks noGrp="1"/>
          </p:cNvSpPr>
          <p:nvPr>
            <p:ph type="pic" idx="2"/>
          </p:nvPr>
        </p:nvSpPr>
        <p:spPr>
          <a:xfrm>
            <a:off x="11193518" y="0"/>
            <a:ext cx="7094482" cy="10287000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10"/>
          <p:cNvSpPr txBox="1">
            <a:spLocks noGrp="1"/>
          </p:cNvSpPr>
          <p:nvPr>
            <p:ph type="body" idx="1"/>
          </p:nvPr>
        </p:nvSpPr>
        <p:spPr>
          <a:xfrm>
            <a:off x="2552812" y="4426989"/>
            <a:ext cx="11100300" cy="34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3200"/>
              <a:buNone/>
              <a:defRPr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3200"/>
              <a:buNone/>
              <a:defRPr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3200"/>
              <a:buNone/>
              <a:defRPr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3200"/>
              <a:buNone/>
              <a:defRPr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3200"/>
              <a:buNone/>
              <a:defRPr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3200"/>
              <a:buNone/>
              <a:defRPr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3200"/>
              <a:buNone/>
              <a:defRPr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3200"/>
              <a:buNone/>
              <a:defRPr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userDrawn="1">
  <p:cSld name="VERTICAL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/>
          <p:nvPr/>
        </p:nvSpPr>
        <p:spPr>
          <a:xfrm>
            <a:off x="413081" y="444700"/>
            <a:ext cx="17442662" cy="9371516"/>
          </a:xfrm>
          <a:custGeom>
            <a:avLst/>
            <a:gdLst/>
            <a:ahLst/>
            <a:cxnLst/>
            <a:rect l="l" t="t" r="r" b="b"/>
            <a:pathLst>
              <a:path w="4593196" h="2467812" extrusionOk="0">
                <a:moveTo>
                  <a:pt x="0" y="0"/>
                </a:moveTo>
                <a:lnTo>
                  <a:pt x="4593196" y="0"/>
                </a:lnTo>
                <a:lnTo>
                  <a:pt x="4593196" y="2467812"/>
                </a:lnTo>
                <a:lnTo>
                  <a:pt x="0" y="2467812"/>
                </a:lnTo>
                <a:close/>
              </a:path>
            </a:pathLst>
          </a:custGeom>
          <a:solidFill>
            <a:srgbClr val="F4F4F4"/>
          </a:solidFill>
          <a:ln>
            <a:noFill/>
          </a:ln>
        </p:spPr>
      </p:sp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1088725"/>
            <a:ext cx="16238100" cy="21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5538925" y="2485375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" name="Рисунок 5">
            <a:extLst>
              <a:ext uri="{FF2B5EF4-FFF2-40B4-BE49-F238E27FC236}">
                <a16:creationId xmlns:a16="http://schemas.microsoft.com/office/drawing/2014/main" id="{A387626D-867D-4AB4-BE61-9579FC06792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11680013" y="1242546"/>
            <a:ext cx="5140030" cy="5594722"/>
          </a:xfrm>
          <a:prstGeom prst="ellipse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userDrawn="1">
  <p:cSld name="VERTICAL_TITLE_AND_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/>
          <p:nvPr/>
        </p:nvSpPr>
        <p:spPr>
          <a:xfrm>
            <a:off x="413081" y="444700"/>
            <a:ext cx="17442662" cy="9371516"/>
          </a:xfrm>
          <a:custGeom>
            <a:avLst/>
            <a:gdLst/>
            <a:ahLst/>
            <a:cxnLst/>
            <a:rect l="l" t="t" r="r" b="b"/>
            <a:pathLst>
              <a:path w="4593196" h="2467812" extrusionOk="0">
                <a:moveTo>
                  <a:pt x="0" y="0"/>
                </a:moveTo>
                <a:lnTo>
                  <a:pt x="4593196" y="0"/>
                </a:lnTo>
                <a:lnTo>
                  <a:pt x="4593196" y="2467812"/>
                </a:lnTo>
                <a:lnTo>
                  <a:pt x="0" y="2467812"/>
                </a:lnTo>
                <a:close/>
              </a:path>
            </a:pathLst>
          </a:custGeom>
          <a:solidFill>
            <a:srgbClr val="F4F4F4"/>
          </a:solidFill>
          <a:ln>
            <a:noFill/>
          </a:ln>
        </p:spPr>
      </p:sp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 rot="5400000">
            <a:off x="9938550" y="4576013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 rot="5400000">
            <a:off x="2330125" y="2731263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" name="Рисунок 5">
            <a:extLst>
              <a:ext uri="{FF2B5EF4-FFF2-40B4-BE49-F238E27FC236}">
                <a16:creationId xmlns:a16="http://schemas.microsoft.com/office/drawing/2014/main" id="{A387626D-867D-4AB4-BE61-9579FC06792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11680013" y="1242546"/>
            <a:ext cx="5140030" cy="5594722"/>
          </a:xfrm>
          <a:prstGeom prst="ellipse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2">
            <a:extLst>
              <a:ext uri="{FF2B5EF4-FFF2-40B4-BE49-F238E27FC236}">
                <a16:creationId xmlns:a16="http://schemas.microsoft.com/office/drawing/2014/main" id="{B5957B81-B5F7-49C0-8AC8-2CA24D884C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662853" y="4193628"/>
            <a:ext cx="3729654" cy="266437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5" name="Рисунок 2">
            <a:extLst>
              <a:ext uri="{FF2B5EF4-FFF2-40B4-BE49-F238E27FC236}">
                <a16:creationId xmlns:a16="http://schemas.microsoft.com/office/drawing/2014/main" id="{B5957B81-B5F7-49C0-8AC8-2CA24D884C91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9706305" y="4193628"/>
            <a:ext cx="3729654" cy="266437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7" name="Рисунок 2">
            <a:extLst>
              <a:ext uri="{FF2B5EF4-FFF2-40B4-BE49-F238E27FC236}">
                <a16:creationId xmlns:a16="http://schemas.microsoft.com/office/drawing/2014/main" id="{B5957B81-B5F7-49C0-8AC8-2CA24D884C91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5684579" y="4193628"/>
            <a:ext cx="3729654" cy="266437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1496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5">
            <a:extLst>
              <a:ext uri="{FF2B5EF4-FFF2-40B4-BE49-F238E27FC236}">
                <a16:creationId xmlns:a16="http://schemas.microsoft.com/office/drawing/2014/main" id="{A387626D-867D-4AB4-BE61-9579FC067924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2057343" y="3874448"/>
            <a:ext cx="2764157" cy="2764147"/>
          </a:xfrm>
          <a:prstGeom prst="ellipse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3" name="Рисунок 5">
            <a:extLst>
              <a:ext uri="{FF2B5EF4-FFF2-40B4-BE49-F238E27FC236}">
                <a16:creationId xmlns:a16="http://schemas.microsoft.com/office/drawing/2014/main" id="{A387626D-867D-4AB4-BE61-9579FC067924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5880941" y="3874448"/>
            <a:ext cx="2764157" cy="2764147"/>
          </a:xfrm>
          <a:prstGeom prst="ellipse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4" name="Рисунок 5">
            <a:extLst>
              <a:ext uri="{FF2B5EF4-FFF2-40B4-BE49-F238E27FC236}">
                <a16:creationId xmlns:a16="http://schemas.microsoft.com/office/drawing/2014/main" id="{A387626D-867D-4AB4-BE61-9579FC06792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9628337" y="3874448"/>
            <a:ext cx="2764157" cy="2764147"/>
          </a:xfrm>
          <a:prstGeom prst="ellipse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5" name="Рисунок 5">
            <a:extLst>
              <a:ext uri="{FF2B5EF4-FFF2-40B4-BE49-F238E27FC236}">
                <a16:creationId xmlns:a16="http://schemas.microsoft.com/office/drawing/2014/main" id="{A387626D-867D-4AB4-BE61-9579FC067924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13375733" y="3874448"/>
            <a:ext cx="2764157" cy="2764147"/>
          </a:xfrm>
          <a:prstGeom prst="ellipse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70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5">
            <a:extLst>
              <a:ext uri="{FF2B5EF4-FFF2-40B4-BE49-F238E27FC236}">
                <a16:creationId xmlns:a16="http://schemas.microsoft.com/office/drawing/2014/main" id="{A387626D-867D-4AB4-BE61-9579FC06792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9766176" y="-1135434"/>
            <a:ext cx="12514756" cy="12514701"/>
          </a:xfrm>
          <a:prstGeom prst="ellipse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8197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5">
            <a:extLst>
              <a:ext uri="{FF2B5EF4-FFF2-40B4-BE49-F238E27FC236}">
                <a16:creationId xmlns:a16="http://schemas.microsoft.com/office/drawing/2014/main" id="{A387626D-867D-4AB4-BE61-9579FC06792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9561924" y="2412914"/>
            <a:ext cx="5461193" cy="5461169"/>
          </a:xfrm>
          <a:prstGeom prst="ellipse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2" name="Рисунок 5">
            <a:extLst>
              <a:ext uri="{FF2B5EF4-FFF2-40B4-BE49-F238E27FC236}">
                <a16:creationId xmlns:a16="http://schemas.microsoft.com/office/drawing/2014/main" id="{A387626D-867D-4AB4-BE61-9579FC067924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7002102" y="921622"/>
            <a:ext cx="2698465" cy="2698455"/>
          </a:xfrm>
          <a:prstGeom prst="ellipse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3" name="Рисунок 5">
            <a:extLst>
              <a:ext uri="{FF2B5EF4-FFF2-40B4-BE49-F238E27FC236}">
                <a16:creationId xmlns:a16="http://schemas.microsoft.com/office/drawing/2014/main" id="{A387626D-867D-4AB4-BE61-9579FC067924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14766002" y="7222059"/>
            <a:ext cx="2143326" cy="2143316"/>
          </a:xfrm>
          <a:prstGeom prst="ellipse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9845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5;p10"/>
          <p:cNvSpPr>
            <a:spLocks noGrp="1"/>
          </p:cNvSpPr>
          <p:nvPr>
            <p:ph type="pic" idx="4294967295"/>
          </p:nvPr>
        </p:nvSpPr>
        <p:spPr>
          <a:xfrm>
            <a:off x="413081" y="558799"/>
            <a:ext cx="17439794" cy="643082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99272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5">
            <a:extLst>
              <a:ext uri="{FF2B5EF4-FFF2-40B4-BE49-F238E27FC236}">
                <a16:creationId xmlns:a16="http://schemas.microsoft.com/office/drawing/2014/main" id="{A387626D-867D-4AB4-BE61-9579FC06792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8156028" y="1007024"/>
            <a:ext cx="6867089" cy="6867059"/>
          </a:xfrm>
          <a:prstGeom prst="ellipse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1844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5">
            <a:extLst>
              <a:ext uri="{FF2B5EF4-FFF2-40B4-BE49-F238E27FC236}">
                <a16:creationId xmlns:a16="http://schemas.microsoft.com/office/drawing/2014/main" id="{A387626D-867D-4AB4-BE61-9579FC06792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0"/>
            <a:ext cx="6845562" cy="1028700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4409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15;p3"/>
          <p:cNvGrpSpPr/>
          <p:nvPr/>
        </p:nvGrpSpPr>
        <p:grpSpPr>
          <a:xfrm>
            <a:off x="413081" y="444700"/>
            <a:ext cx="17439906" cy="9370035"/>
            <a:chOff x="0" y="0"/>
            <a:chExt cx="4593196" cy="2467812"/>
          </a:xfrm>
        </p:grpSpPr>
        <p:sp>
          <p:nvSpPr>
            <p:cNvPr id="16" name="Google Shape;16;p3"/>
            <p:cNvSpPr/>
            <p:nvPr/>
          </p:nvSpPr>
          <p:spPr>
            <a:xfrm>
              <a:off x="0" y="0"/>
              <a:ext cx="4593196" cy="2467812"/>
            </a:xfrm>
            <a:custGeom>
              <a:avLst/>
              <a:gdLst/>
              <a:ahLst/>
              <a:cxnLst/>
              <a:rect l="l" t="t" r="r" b="b"/>
              <a:pathLst>
                <a:path w="4593196" h="2467812" extrusionOk="0">
                  <a:moveTo>
                    <a:pt x="0" y="0"/>
                  </a:moveTo>
                  <a:lnTo>
                    <a:pt x="4593196" y="0"/>
                  </a:lnTo>
                  <a:lnTo>
                    <a:pt x="4593196" y="2467812"/>
                  </a:lnTo>
                  <a:lnTo>
                    <a:pt x="0" y="246781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</p:sp>
        <p:sp>
          <p:nvSpPr>
            <p:cNvPr id="17" name="Google Shape;17;p3"/>
            <p:cNvSpPr txBox="1"/>
            <p:nvPr/>
          </p:nvSpPr>
          <p:spPr>
            <a:xfrm>
              <a:off x="0" y="0"/>
              <a:ext cx="812700" cy="81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1756700" y="1526325"/>
            <a:ext cx="10215600" cy="42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0"/>
              <a:buFont typeface="Paytone One"/>
              <a:buNone/>
              <a:defRPr sz="9000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756700" y="58633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userDrawn="1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oogle Shape;21;p4"/>
          <p:cNvGrpSpPr/>
          <p:nvPr/>
        </p:nvGrpSpPr>
        <p:grpSpPr>
          <a:xfrm>
            <a:off x="565481" y="597100"/>
            <a:ext cx="17439906" cy="9370035"/>
            <a:chOff x="0" y="0"/>
            <a:chExt cx="4593196" cy="2467812"/>
          </a:xfrm>
        </p:grpSpPr>
        <p:sp>
          <p:nvSpPr>
            <p:cNvPr id="22" name="Google Shape;22;p4"/>
            <p:cNvSpPr/>
            <p:nvPr/>
          </p:nvSpPr>
          <p:spPr>
            <a:xfrm>
              <a:off x="0" y="0"/>
              <a:ext cx="4593196" cy="2467812"/>
            </a:xfrm>
            <a:custGeom>
              <a:avLst/>
              <a:gdLst/>
              <a:ahLst/>
              <a:cxnLst/>
              <a:rect l="l" t="t" r="r" b="b"/>
              <a:pathLst>
                <a:path w="4593196" h="2467812" extrusionOk="0">
                  <a:moveTo>
                    <a:pt x="0" y="0"/>
                  </a:moveTo>
                  <a:lnTo>
                    <a:pt x="4593196" y="0"/>
                  </a:lnTo>
                  <a:lnTo>
                    <a:pt x="4593196" y="2467812"/>
                  </a:lnTo>
                  <a:lnTo>
                    <a:pt x="0" y="246781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</p:sp>
        <p:sp>
          <p:nvSpPr>
            <p:cNvPr id="23" name="Google Shape;23;p4"/>
            <p:cNvSpPr txBox="1"/>
            <p:nvPr/>
          </p:nvSpPr>
          <p:spPr>
            <a:xfrm>
              <a:off x="0" y="0"/>
              <a:ext cx="812700" cy="81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24;p4"/>
          <p:cNvGrpSpPr/>
          <p:nvPr/>
        </p:nvGrpSpPr>
        <p:grpSpPr>
          <a:xfrm>
            <a:off x="413081" y="444700"/>
            <a:ext cx="17439906" cy="9370035"/>
            <a:chOff x="0" y="0"/>
            <a:chExt cx="4593196" cy="2467812"/>
          </a:xfrm>
        </p:grpSpPr>
        <p:sp>
          <p:nvSpPr>
            <p:cNvPr id="25" name="Google Shape;25;p4"/>
            <p:cNvSpPr/>
            <p:nvPr/>
          </p:nvSpPr>
          <p:spPr>
            <a:xfrm>
              <a:off x="0" y="0"/>
              <a:ext cx="4593196" cy="2467812"/>
            </a:xfrm>
            <a:custGeom>
              <a:avLst/>
              <a:gdLst/>
              <a:ahLst/>
              <a:cxnLst/>
              <a:rect l="l" t="t" r="r" b="b"/>
              <a:pathLst>
                <a:path w="4593196" h="2467812" extrusionOk="0">
                  <a:moveTo>
                    <a:pt x="0" y="0"/>
                  </a:moveTo>
                  <a:lnTo>
                    <a:pt x="4593196" y="0"/>
                  </a:lnTo>
                  <a:lnTo>
                    <a:pt x="4593196" y="2467812"/>
                  </a:lnTo>
                  <a:lnTo>
                    <a:pt x="0" y="246781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</p:sp>
        <p:sp>
          <p:nvSpPr>
            <p:cNvPr id="26" name="Google Shape;26;p4"/>
            <p:cNvSpPr txBox="1"/>
            <p:nvPr/>
          </p:nvSpPr>
          <p:spPr>
            <a:xfrm>
              <a:off x="0" y="0"/>
              <a:ext cx="812700" cy="81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457200" y="1088725"/>
            <a:ext cx="16238100" cy="21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2956175" y="3649378"/>
            <a:ext cx="10144500" cy="56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Char char="•"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431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Char char="–"/>
              <a:defRPr sz="32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431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Char char="•"/>
              <a:defRPr sz="32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431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Char char="–"/>
              <a:defRPr sz="32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431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Char char="»"/>
              <a:defRPr sz="32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431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Char char="•"/>
              <a:defRPr sz="32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431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Char char="•"/>
              <a:defRPr sz="32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431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Char char="•"/>
              <a:defRPr sz="32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431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Char char="•"/>
              <a:defRPr sz="32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0" name="Рисунок 5">
            <a:extLst>
              <a:ext uri="{FF2B5EF4-FFF2-40B4-BE49-F238E27FC236}">
                <a16:creationId xmlns:a16="http://schemas.microsoft.com/office/drawing/2014/main" id="{A387626D-867D-4AB4-BE61-9579FC06792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11680013" y="1242546"/>
            <a:ext cx="5140030" cy="5594722"/>
          </a:xfrm>
          <a:prstGeom prst="ellipse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1088725"/>
            <a:ext cx="16238100" cy="21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0"/>
              <a:buFont typeface="Paytone One"/>
              <a:buNone/>
              <a:defRPr sz="9000" i="0" u="none" strike="noStrike" cap="none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3505200" y="394705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Char char="•"/>
              <a:defRPr sz="3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318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Char char="–"/>
              <a:defRPr sz="3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4318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Char char="•"/>
              <a:defRPr sz="3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4318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Char char="–"/>
              <a:defRPr sz="3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4318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Char char="»"/>
              <a:defRPr sz="3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4318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Char char="•"/>
              <a:defRPr sz="3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4318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Char char="•"/>
              <a:defRPr sz="3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4318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Char char="•"/>
              <a:defRPr sz="3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4318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Char char="•"/>
              <a:defRPr sz="3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6" r:id="rId2"/>
    <p:sldLayoutId id="2147483665" r:id="rId3"/>
    <p:sldLayoutId id="2147483662" r:id="rId4"/>
    <p:sldLayoutId id="2147483661" r:id="rId5"/>
    <p:sldLayoutId id="2147483663" r:id="rId6"/>
    <p:sldLayoutId id="2147483664" r:id="rId7"/>
    <p:sldLayoutId id="2147483649" r:id="rId8"/>
    <p:sldLayoutId id="2147483650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60" r:id="rId18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oogle Shape;80;p13"/>
          <p:cNvGrpSpPr/>
          <p:nvPr/>
        </p:nvGrpSpPr>
        <p:grpSpPr>
          <a:xfrm>
            <a:off x="517584" y="444700"/>
            <a:ext cx="17439793" cy="9369973"/>
            <a:chOff x="0" y="0"/>
            <a:chExt cx="4593196" cy="2467812"/>
          </a:xfrm>
        </p:grpSpPr>
        <p:sp>
          <p:nvSpPr>
            <p:cNvPr id="81" name="Google Shape;81;p13"/>
            <p:cNvSpPr/>
            <p:nvPr/>
          </p:nvSpPr>
          <p:spPr>
            <a:xfrm>
              <a:off x="0" y="0"/>
              <a:ext cx="4593196" cy="2467812"/>
            </a:xfrm>
            <a:custGeom>
              <a:avLst/>
              <a:gdLst/>
              <a:ahLst/>
              <a:cxnLst/>
              <a:rect l="l" t="t" r="r" b="b"/>
              <a:pathLst>
                <a:path w="4593196" h="2467812" extrusionOk="0">
                  <a:moveTo>
                    <a:pt x="0" y="0"/>
                  </a:moveTo>
                  <a:lnTo>
                    <a:pt x="4593196" y="0"/>
                  </a:lnTo>
                  <a:lnTo>
                    <a:pt x="4593196" y="2467812"/>
                  </a:lnTo>
                  <a:lnTo>
                    <a:pt x="0" y="246781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</p:sp>
        <p:sp>
          <p:nvSpPr>
            <p:cNvPr id="82" name="Google Shape;82;p13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3" name="Google Shape;83;p13"/>
          <p:cNvSpPr/>
          <p:nvPr/>
        </p:nvSpPr>
        <p:spPr>
          <a:xfrm>
            <a:off x="1260501" y="7048500"/>
            <a:ext cx="7507579" cy="1292860"/>
          </a:xfrm>
          <a:prstGeom prst="roundRect">
            <a:avLst>
              <a:gd name="adj" fmla="val 50000"/>
            </a:avLst>
          </a:prstGeom>
          <a:solidFill>
            <a:srgbClr val="0087C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3"/>
          <p:cNvSpPr txBox="1"/>
          <p:nvPr/>
        </p:nvSpPr>
        <p:spPr>
          <a:xfrm>
            <a:off x="1337216" y="3772907"/>
            <a:ext cx="7795800" cy="1895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4400" b="1" dirty="0" smtClean="0">
                <a:solidFill>
                  <a:srgbClr val="0087C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Центр компетенций в сфере сельскохозяйственной кооперации и поддержки фермеров</a:t>
            </a:r>
            <a:endParaRPr lang="ru-RU" sz="4400" b="1" dirty="0">
              <a:solidFill>
                <a:srgbClr val="0087C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71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7216" y="1379277"/>
            <a:ext cx="3666568" cy="15007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3170500" y="7225629"/>
            <a:ext cx="4123245" cy="9048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6600" i="1" dirty="0" smtClean="0">
                <a:solidFill>
                  <a:schemeClr val="bg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rPr>
              <a:t>Итоги 2022</a:t>
            </a:r>
            <a:endParaRPr lang="ru-RU" sz="6600" i="1" dirty="0">
              <a:solidFill>
                <a:schemeClr val="bg1"/>
              </a:solidFill>
              <a:latin typeface="Alegreya Sans Medium"/>
              <a:ea typeface="Alegreya Sans Medium"/>
              <a:cs typeface="Alegreya Sans Medium"/>
              <a:sym typeface="Alegreya Sans Medium"/>
            </a:endParaRPr>
          </a:p>
        </p:txBody>
      </p:sp>
      <p:sp>
        <p:nvSpPr>
          <p:cNvPr id="145" name="Google Shape;145;p13"/>
          <p:cNvSpPr/>
          <p:nvPr/>
        </p:nvSpPr>
        <p:spPr>
          <a:xfrm>
            <a:off x="14281330" y="6744655"/>
            <a:ext cx="2364741" cy="2375341"/>
          </a:xfrm>
          <a:custGeom>
            <a:avLst/>
            <a:gdLst/>
            <a:ahLst/>
            <a:cxnLst/>
            <a:rect l="l" t="t" r="r" b="b"/>
            <a:pathLst>
              <a:path w="809173" h="812800" extrusionOk="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F07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3" name="Google Shape;156;p14"/>
          <p:cNvGrpSpPr/>
          <p:nvPr/>
        </p:nvGrpSpPr>
        <p:grpSpPr>
          <a:xfrm>
            <a:off x="10651560" y="7547271"/>
            <a:ext cx="1436574" cy="794089"/>
            <a:chOff x="778" y="0"/>
            <a:chExt cx="1915432" cy="1058785"/>
          </a:xfrm>
        </p:grpSpPr>
        <p:sp>
          <p:nvSpPr>
            <p:cNvPr id="212" name="Google Shape;158;p14"/>
            <p:cNvSpPr/>
            <p:nvPr/>
          </p:nvSpPr>
          <p:spPr>
            <a:xfrm>
              <a:off x="778" y="0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0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161;p14"/>
            <p:cNvSpPr/>
            <p:nvPr/>
          </p:nvSpPr>
          <p:spPr>
            <a:xfrm>
              <a:off x="784886" y="0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0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164;p14"/>
            <p:cNvSpPr/>
            <p:nvPr/>
          </p:nvSpPr>
          <p:spPr>
            <a:xfrm>
              <a:off x="1568993" y="0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0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167;p14"/>
            <p:cNvSpPr/>
            <p:nvPr/>
          </p:nvSpPr>
          <p:spPr>
            <a:xfrm>
              <a:off x="778" y="710012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0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170;p14"/>
            <p:cNvSpPr/>
            <p:nvPr/>
          </p:nvSpPr>
          <p:spPr>
            <a:xfrm>
              <a:off x="784886" y="710012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0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173;p14"/>
            <p:cNvSpPr/>
            <p:nvPr/>
          </p:nvSpPr>
          <p:spPr>
            <a:xfrm>
              <a:off x="1568993" y="710012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0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Рисунок 4"/>
          <p:cNvPicPr>
            <a:picLocks noGrp="1" noChangeAspect="1"/>
          </p:cNvPicPr>
          <p:nvPr>
            <p:ph type="pic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1" r="21881"/>
          <a:stretch>
            <a:fillRect/>
          </a:stretch>
        </p:blipFill>
        <p:spPr>
          <a:xfrm>
            <a:off x="9344748" y="562456"/>
            <a:ext cx="6867089" cy="686705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8" name="Google Shape;728;p23"/>
          <p:cNvGrpSpPr/>
          <p:nvPr/>
        </p:nvGrpSpPr>
        <p:grpSpPr>
          <a:xfrm>
            <a:off x="413081" y="444700"/>
            <a:ext cx="17439793" cy="9369973"/>
            <a:chOff x="0" y="0"/>
            <a:chExt cx="4593196" cy="2467812"/>
          </a:xfrm>
        </p:grpSpPr>
        <p:sp>
          <p:nvSpPr>
            <p:cNvPr id="729" name="Google Shape;729;p23"/>
            <p:cNvSpPr/>
            <p:nvPr/>
          </p:nvSpPr>
          <p:spPr>
            <a:xfrm>
              <a:off x="0" y="0"/>
              <a:ext cx="4593196" cy="2467812"/>
            </a:xfrm>
            <a:custGeom>
              <a:avLst/>
              <a:gdLst/>
              <a:ahLst/>
              <a:cxnLst/>
              <a:rect l="l" t="t" r="r" b="b"/>
              <a:pathLst>
                <a:path w="4593196" h="2467812" extrusionOk="0">
                  <a:moveTo>
                    <a:pt x="0" y="0"/>
                  </a:moveTo>
                  <a:lnTo>
                    <a:pt x="4593196" y="0"/>
                  </a:lnTo>
                  <a:lnTo>
                    <a:pt x="4593196" y="2467812"/>
                  </a:lnTo>
                  <a:lnTo>
                    <a:pt x="0" y="246781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</p:sp>
        <p:sp>
          <p:nvSpPr>
            <p:cNvPr id="730" name="Google Shape;730;p23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2" name="Google Shape;732;p23"/>
          <p:cNvGrpSpPr/>
          <p:nvPr/>
        </p:nvGrpSpPr>
        <p:grpSpPr>
          <a:xfrm>
            <a:off x="9509362" y="-3864708"/>
            <a:ext cx="5566309" cy="18016416"/>
            <a:chOff x="16629" y="0"/>
            <a:chExt cx="7421744" cy="24021888"/>
          </a:xfrm>
        </p:grpSpPr>
        <p:sp>
          <p:nvSpPr>
            <p:cNvPr id="735" name="Google Shape;735;p23"/>
            <p:cNvSpPr/>
            <p:nvPr/>
          </p:nvSpPr>
          <p:spPr>
            <a:xfrm>
              <a:off x="16629" y="16566877"/>
              <a:ext cx="7421744" cy="7455011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0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3"/>
            <p:cNvSpPr/>
            <p:nvPr/>
          </p:nvSpPr>
          <p:spPr>
            <a:xfrm>
              <a:off x="16629" y="0"/>
              <a:ext cx="7421744" cy="7455011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8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1" name="Google Shape;741;p23"/>
          <p:cNvSpPr/>
          <p:nvPr/>
        </p:nvSpPr>
        <p:spPr>
          <a:xfrm>
            <a:off x="7898773" y="7203371"/>
            <a:ext cx="1610589" cy="1610583"/>
          </a:xfrm>
          <a:custGeom>
            <a:avLst/>
            <a:gdLst/>
            <a:ahLst/>
            <a:cxnLst/>
            <a:rect l="l" t="t" r="r" b="b"/>
            <a:pathLst>
              <a:path w="6350000" h="6349974" extrusionOk="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solidFill>
            <a:srgbClr val="F07F00"/>
          </a:solidFill>
          <a:ln w="127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23"/>
          <p:cNvSpPr/>
          <p:nvPr/>
        </p:nvSpPr>
        <p:spPr>
          <a:xfrm>
            <a:off x="14862738" y="1399918"/>
            <a:ext cx="2143325" cy="2143316"/>
          </a:xfrm>
          <a:custGeom>
            <a:avLst/>
            <a:gdLst/>
            <a:ahLst/>
            <a:cxnLst/>
            <a:rect l="l" t="t" r="r" b="b"/>
            <a:pathLst>
              <a:path w="6350000" h="6349974" extrusionOk="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solidFill>
            <a:srgbClr val="F07F00"/>
          </a:solidFill>
          <a:ln w="127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23"/>
          <p:cNvSpPr txBox="1"/>
          <p:nvPr/>
        </p:nvSpPr>
        <p:spPr>
          <a:xfrm>
            <a:off x="1028700" y="1295663"/>
            <a:ext cx="5562600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8000" b="1" dirty="0" smtClean="0">
                <a:solidFill>
                  <a:srgbClr val="0087C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Встречи</a:t>
            </a:r>
            <a:endParaRPr lang="ru-RU" sz="8000" b="1" dirty="0">
              <a:solidFill>
                <a:srgbClr val="0087C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745" name="Google Shape;745;p23"/>
          <p:cNvGrpSpPr/>
          <p:nvPr/>
        </p:nvGrpSpPr>
        <p:grpSpPr>
          <a:xfrm>
            <a:off x="1143583" y="7736184"/>
            <a:ext cx="3749649" cy="794089"/>
            <a:chOff x="778" y="0"/>
            <a:chExt cx="4999532" cy="1058785"/>
          </a:xfrm>
        </p:grpSpPr>
        <p:sp>
          <p:nvSpPr>
            <p:cNvPr id="747" name="Google Shape;747;p23"/>
            <p:cNvSpPr/>
            <p:nvPr/>
          </p:nvSpPr>
          <p:spPr>
            <a:xfrm>
              <a:off x="778" y="0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8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3"/>
            <p:cNvSpPr/>
            <p:nvPr/>
          </p:nvSpPr>
          <p:spPr>
            <a:xfrm>
              <a:off x="784886" y="0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8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3"/>
            <p:cNvSpPr/>
            <p:nvPr/>
          </p:nvSpPr>
          <p:spPr>
            <a:xfrm>
              <a:off x="1568993" y="0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8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3"/>
            <p:cNvSpPr/>
            <p:nvPr/>
          </p:nvSpPr>
          <p:spPr>
            <a:xfrm>
              <a:off x="778" y="710012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8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3"/>
            <p:cNvSpPr/>
            <p:nvPr/>
          </p:nvSpPr>
          <p:spPr>
            <a:xfrm>
              <a:off x="784886" y="710012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8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3"/>
            <p:cNvSpPr/>
            <p:nvPr/>
          </p:nvSpPr>
          <p:spPr>
            <a:xfrm>
              <a:off x="1568993" y="710012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8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3"/>
            <p:cNvSpPr/>
            <p:nvPr/>
          </p:nvSpPr>
          <p:spPr>
            <a:xfrm>
              <a:off x="2318883" y="0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8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3"/>
            <p:cNvSpPr/>
            <p:nvPr/>
          </p:nvSpPr>
          <p:spPr>
            <a:xfrm>
              <a:off x="3102991" y="0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8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3"/>
            <p:cNvSpPr/>
            <p:nvPr/>
          </p:nvSpPr>
          <p:spPr>
            <a:xfrm>
              <a:off x="2318883" y="710012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8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3"/>
            <p:cNvSpPr/>
            <p:nvPr/>
          </p:nvSpPr>
          <p:spPr>
            <a:xfrm>
              <a:off x="3102991" y="710012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8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3"/>
            <p:cNvSpPr/>
            <p:nvPr/>
          </p:nvSpPr>
          <p:spPr>
            <a:xfrm>
              <a:off x="3868985" y="0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8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3"/>
            <p:cNvSpPr/>
            <p:nvPr/>
          </p:nvSpPr>
          <p:spPr>
            <a:xfrm>
              <a:off x="4653093" y="0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8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3"/>
            <p:cNvSpPr/>
            <p:nvPr/>
          </p:nvSpPr>
          <p:spPr>
            <a:xfrm>
              <a:off x="3868985" y="710012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8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3"/>
            <p:cNvSpPr/>
            <p:nvPr/>
          </p:nvSpPr>
          <p:spPr>
            <a:xfrm>
              <a:off x="4653093" y="710012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8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743;p23"/>
          <p:cNvSpPr txBox="1"/>
          <p:nvPr/>
        </p:nvSpPr>
        <p:spPr>
          <a:xfrm>
            <a:off x="1027035" y="3178252"/>
            <a:ext cx="5562600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07646" lvl="1">
              <a:buClr>
                <a:srgbClr val="FFFFFF"/>
              </a:buClr>
              <a:buSzPts val="2400"/>
            </a:pPr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legreya Sans" panose="00000500000000000000" pitchFamily="2" charset="0"/>
                <a:ea typeface="Open Sans"/>
                <a:cs typeface="Open Sans"/>
                <a:sym typeface="Open Sans"/>
              </a:rPr>
              <a:t>С </a:t>
            </a:r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legreya Sans" panose="00000500000000000000" pitchFamily="2" charset="0"/>
                <a:ea typeface="Open Sans"/>
                <a:cs typeface="Open Sans"/>
                <a:sym typeface="Open Sans"/>
              </a:rPr>
              <a:t>г</a:t>
            </a:r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legreya Sans" panose="00000500000000000000" pitchFamily="2" charset="0"/>
                <a:ea typeface="Open Sans"/>
                <a:cs typeface="Open Sans"/>
                <a:sym typeface="Open Sans"/>
              </a:rPr>
              <a:t>лавами муниципальных образований Ненецкого автономного округа</a:t>
            </a:r>
          </a:p>
          <a:p>
            <a:pPr marL="207646" lvl="1">
              <a:buClr>
                <a:srgbClr val="FFFFFF"/>
              </a:buClr>
              <a:buSzPts val="2400"/>
            </a:pPr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legreya Sans" panose="00000500000000000000" pitchFamily="2" charset="0"/>
                <a:ea typeface="Open Sans"/>
                <a:cs typeface="Open Sans"/>
                <a:sym typeface="Open Sans"/>
              </a:rPr>
              <a:t>30 ноября 2022 года</a:t>
            </a:r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  <a:latin typeface="Alegreya Sans" panose="00000500000000000000" pitchFamily="2" charset="0"/>
              <a:ea typeface="Open Sans"/>
              <a:cs typeface="Open Sans"/>
              <a:sym typeface="Open San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246" y="1752475"/>
            <a:ext cx="8093810" cy="539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5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22"/>
          <p:cNvSpPr/>
          <p:nvPr/>
        </p:nvSpPr>
        <p:spPr>
          <a:xfrm>
            <a:off x="413081" y="7003392"/>
            <a:ext cx="17439793" cy="2811280"/>
          </a:xfrm>
          <a:custGeom>
            <a:avLst/>
            <a:gdLst/>
            <a:ahLst/>
            <a:cxnLst/>
            <a:rect l="l" t="t" r="r" b="b"/>
            <a:pathLst>
              <a:path w="4593196" h="740420" extrusionOk="0">
                <a:moveTo>
                  <a:pt x="0" y="0"/>
                </a:moveTo>
                <a:lnTo>
                  <a:pt x="4593196" y="0"/>
                </a:lnTo>
                <a:lnTo>
                  <a:pt x="4593196" y="740420"/>
                </a:lnTo>
                <a:lnTo>
                  <a:pt x="0" y="740420"/>
                </a:lnTo>
                <a:close/>
              </a:path>
            </a:pathLst>
          </a:custGeom>
          <a:solidFill>
            <a:srgbClr val="0087CB"/>
          </a:solidFill>
          <a:ln>
            <a:noFill/>
          </a:ln>
        </p:spPr>
      </p:sp>
      <p:grpSp>
        <p:nvGrpSpPr>
          <p:cNvPr id="692" name="Google Shape;692;p22"/>
          <p:cNvGrpSpPr/>
          <p:nvPr/>
        </p:nvGrpSpPr>
        <p:grpSpPr>
          <a:xfrm>
            <a:off x="6039080" y="8055366"/>
            <a:ext cx="2904842" cy="293709"/>
            <a:chOff x="874" y="0"/>
            <a:chExt cx="3873122" cy="391613"/>
          </a:xfrm>
        </p:grpSpPr>
        <p:grpSp>
          <p:nvGrpSpPr>
            <p:cNvPr id="693" name="Google Shape;693;p22"/>
            <p:cNvGrpSpPr/>
            <p:nvPr/>
          </p:nvGrpSpPr>
          <p:grpSpPr>
            <a:xfrm>
              <a:off x="874" y="0"/>
              <a:ext cx="389865" cy="391613"/>
              <a:chOff x="1813" y="0"/>
              <a:chExt cx="809173" cy="812800"/>
            </a:xfrm>
          </p:grpSpPr>
          <p:sp>
            <p:nvSpPr>
              <p:cNvPr id="694" name="Google Shape;694;p2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22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7025" tIns="57025" rIns="57025" bIns="570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9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6" name="Google Shape;696;p22"/>
            <p:cNvGrpSpPr/>
            <p:nvPr/>
          </p:nvGrpSpPr>
          <p:grpSpPr>
            <a:xfrm>
              <a:off x="881293" y="0"/>
              <a:ext cx="389865" cy="391613"/>
              <a:chOff x="1813" y="0"/>
              <a:chExt cx="809173" cy="812800"/>
            </a:xfrm>
          </p:grpSpPr>
          <p:sp>
            <p:nvSpPr>
              <p:cNvPr id="697" name="Google Shape;697;p2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22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7025" tIns="57025" rIns="57025" bIns="570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9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9" name="Google Shape;699;p22"/>
            <p:cNvGrpSpPr/>
            <p:nvPr/>
          </p:nvGrpSpPr>
          <p:grpSpPr>
            <a:xfrm>
              <a:off x="1761712" y="0"/>
              <a:ext cx="389865" cy="391613"/>
              <a:chOff x="1813" y="0"/>
              <a:chExt cx="809173" cy="812800"/>
            </a:xfrm>
          </p:grpSpPr>
          <p:sp>
            <p:nvSpPr>
              <p:cNvPr id="700" name="Google Shape;700;p2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22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7025" tIns="57025" rIns="57025" bIns="570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9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02" name="Google Shape;702;p22"/>
            <p:cNvGrpSpPr/>
            <p:nvPr/>
          </p:nvGrpSpPr>
          <p:grpSpPr>
            <a:xfrm>
              <a:off x="2603712" y="0"/>
              <a:ext cx="389865" cy="391613"/>
              <a:chOff x="1813" y="0"/>
              <a:chExt cx="809173" cy="812800"/>
            </a:xfrm>
          </p:grpSpPr>
          <p:sp>
            <p:nvSpPr>
              <p:cNvPr id="703" name="Google Shape;703;p2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22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7025" tIns="57025" rIns="57025" bIns="570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9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05" name="Google Shape;705;p22"/>
            <p:cNvGrpSpPr/>
            <p:nvPr/>
          </p:nvGrpSpPr>
          <p:grpSpPr>
            <a:xfrm>
              <a:off x="3484131" y="0"/>
              <a:ext cx="389865" cy="391613"/>
              <a:chOff x="1813" y="0"/>
              <a:chExt cx="809173" cy="812800"/>
            </a:xfrm>
          </p:grpSpPr>
          <p:sp>
            <p:nvSpPr>
              <p:cNvPr id="706" name="Google Shape;706;p2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22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7025" tIns="57025" rIns="57025" bIns="570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9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08" name="Google Shape;708;p22"/>
          <p:cNvGrpSpPr/>
          <p:nvPr/>
        </p:nvGrpSpPr>
        <p:grpSpPr>
          <a:xfrm>
            <a:off x="9322030" y="8055366"/>
            <a:ext cx="2904842" cy="293709"/>
            <a:chOff x="874" y="0"/>
            <a:chExt cx="3873122" cy="391613"/>
          </a:xfrm>
        </p:grpSpPr>
        <p:grpSp>
          <p:nvGrpSpPr>
            <p:cNvPr id="709" name="Google Shape;709;p22"/>
            <p:cNvGrpSpPr/>
            <p:nvPr/>
          </p:nvGrpSpPr>
          <p:grpSpPr>
            <a:xfrm>
              <a:off x="874" y="0"/>
              <a:ext cx="389865" cy="391613"/>
              <a:chOff x="1813" y="0"/>
              <a:chExt cx="809173" cy="812800"/>
            </a:xfrm>
          </p:grpSpPr>
          <p:sp>
            <p:nvSpPr>
              <p:cNvPr id="710" name="Google Shape;710;p2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22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7025" tIns="57025" rIns="57025" bIns="570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9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12" name="Google Shape;712;p22"/>
            <p:cNvGrpSpPr/>
            <p:nvPr/>
          </p:nvGrpSpPr>
          <p:grpSpPr>
            <a:xfrm>
              <a:off x="881293" y="0"/>
              <a:ext cx="389865" cy="391613"/>
              <a:chOff x="1813" y="0"/>
              <a:chExt cx="809173" cy="812800"/>
            </a:xfrm>
          </p:grpSpPr>
          <p:sp>
            <p:nvSpPr>
              <p:cNvPr id="713" name="Google Shape;713;p2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22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7025" tIns="57025" rIns="57025" bIns="570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9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15" name="Google Shape;715;p22"/>
            <p:cNvGrpSpPr/>
            <p:nvPr/>
          </p:nvGrpSpPr>
          <p:grpSpPr>
            <a:xfrm>
              <a:off x="1761712" y="0"/>
              <a:ext cx="389865" cy="391613"/>
              <a:chOff x="1813" y="0"/>
              <a:chExt cx="809173" cy="812800"/>
            </a:xfrm>
          </p:grpSpPr>
          <p:sp>
            <p:nvSpPr>
              <p:cNvPr id="716" name="Google Shape;716;p2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22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7025" tIns="57025" rIns="57025" bIns="570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9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18" name="Google Shape;718;p22"/>
            <p:cNvGrpSpPr/>
            <p:nvPr/>
          </p:nvGrpSpPr>
          <p:grpSpPr>
            <a:xfrm>
              <a:off x="2603712" y="0"/>
              <a:ext cx="389865" cy="391613"/>
              <a:chOff x="1813" y="0"/>
              <a:chExt cx="809173" cy="812800"/>
            </a:xfrm>
          </p:grpSpPr>
          <p:sp>
            <p:nvSpPr>
              <p:cNvPr id="719" name="Google Shape;719;p2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22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7025" tIns="57025" rIns="57025" bIns="570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9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21" name="Google Shape;721;p22"/>
            <p:cNvGrpSpPr/>
            <p:nvPr/>
          </p:nvGrpSpPr>
          <p:grpSpPr>
            <a:xfrm>
              <a:off x="3484131" y="0"/>
              <a:ext cx="389865" cy="391613"/>
              <a:chOff x="1813" y="0"/>
              <a:chExt cx="809173" cy="812800"/>
            </a:xfrm>
          </p:grpSpPr>
          <p:sp>
            <p:nvSpPr>
              <p:cNvPr id="722" name="Google Shape;722;p2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22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7025" tIns="57025" rIns="57025" bIns="570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9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89" name="Google Shape;689;p22"/>
          <p:cNvSpPr/>
          <p:nvPr/>
        </p:nvSpPr>
        <p:spPr>
          <a:xfrm>
            <a:off x="5873750" y="6002311"/>
            <a:ext cx="6553200" cy="1801181"/>
          </a:xfrm>
          <a:custGeom>
            <a:avLst/>
            <a:gdLst/>
            <a:ahLst/>
            <a:cxnLst/>
            <a:rect l="l" t="t" r="r" b="b"/>
            <a:pathLst>
              <a:path w="1725946" h="421452" extrusionOk="0">
                <a:moveTo>
                  <a:pt x="0" y="0"/>
                </a:moveTo>
                <a:lnTo>
                  <a:pt x="1725946" y="0"/>
                </a:lnTo>
                <a:lnTo>
                  <a:pt x="1725946" y="421452"/>
                </a:lnTo>
                <a:lnTo>
                  <a:pt x="0" y="421452"/>
                </a:lnTo>
                <a:close/>
              </a:path>
            </a:pathLst>
          </a:custGeom>
          <a:solidFill>
            <a:srgbClr val="F07F00"/>
          </a:solidFill>
          <a:ln>
            <a:noFill/>
          </a:ln>
        </p:spPr>
      </p:sp>
      <p:sp>
        <p:nvSpPr>
          <p:cNvPr id="691" name="Google Shape;691;p22"/>
          <p:cNvSpPr txBox="1"/>
          <p:nvPr/>
        </p:nvSpPr>
        <p:spPr>
          <a:xfrm>
            <a:off x="5873750" y="6612052"/>
            <a:ext cx="6553200" cy="581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5400" b="1" dirty="0" smtClean="0">
                <a:solidFill>
                  <a:schemeClr val="bg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Информирование</a:t>
            </a:r>
            <a:endParaRPr lang="ru-RU" sz="5400" b="1" dirty="0">
              <a:solidFill>
                <a:schemeClr val="bg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18754" y="7153236"/>
            <a:ext cx="9828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О мерах поддержки в сфере сельского хозяйства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072096" y="1535341"/>
            <a:ext cx="11547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 рамках тренингов по программам АО «Корпорация МСП» 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058377" y="2510061"/>
            <a:ext cx="64219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cap="all" dirty="0" smtClean="0"/>
              <a:t>«Финансовая поддержка»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58377" y="4196776"/>
            <a:ext cx="67393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 smtClean="0"/>
              <a:t>«Азбука Предпринимателя»</a:t>
            </a:r>
            <a:endParaRPr lang="ru-RU" sz="3200" b="1" cap="all" dirty="0"/>
          </a:p>
        </p:txBody>
      </p:sp>
      <p:sp>
        <p:nvSpPr>
          <p:cNvPr id="6" name="TextBox 5"/>
          <p:cNvSpPr txBox="1"/>
          <p:nvPr/>
        </p:nvSpPr>
        <p:spPr>
          <a:xfrm>
            <a:off x="9804520" y="4027500"/>
            <a:ext cx="5804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07F00"/>
                </a:solidFill>
              </a:rPr>
              <a:t>7</a:t>
            </a:r>
            <a:endParaRPr lang="ru-RU" sz="5400" b="1" dirty="0">
              <a:solidFill>
                <a:srgbClr val="F07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586014" y="2339536"/>
            <a:ext cx="10566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F07F00"/>
                </a:solidFill>
              </a:rPr>
              <a:t>19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1018805" y="2508813"/>
            <a:ext cx="30283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cap="all" dirty="0" smtClean="0"/>
              <a:t>участников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1018806" y="4196777"/>
            <a:ext cx="30283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cap="all" dirty="0" smtClean="0"/>
              <a:t>участников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2" name="Google Shape;342;p17"/>
          <p:cNvGrpSpPr/>
          <p:nvPr/>
        </p:nvGrpSpPr>
        <p:grpSpPr>
          <a:xfrm>
            <a:off x="413079" y="399700"/>
            <a:ext cx="17439793" cy="9369973"/>
            <a:chOff x="0" y="0"/>
            <a:chExt cx="4593196" cy="2467812"/>
          </a:xfrm>
        </p:grpSpPr>
        <p:sp>
          <p:nvSpPr>
            <p:cNvPr id="343" name="Google Shape;343;p17"/>
            <p:cNvSpPr/>
            <p:nvPr/>
          </p:nvSpPr>
          <p:spPr>
            <a:xfrm>
              <a:off x="0" y="0"/>
              <a:ext cx="4593196" cy="2467812"/>
            </a:xfrm>
            <a:custGeom>
              <a:avLst/>
              <a:gdLst/>
              <a:ahLst/>
              <a:cxnLst/>
              <a:rect l="l" t="t" r="r" b="b"/>
              <a:pathLst>
                <a:path w="4593196" h="2467812" extrusionOk="0">
                  <a:moveTo>
                    <a:pt x="0" y="0"/>
                  </a:moveTo>
                  <a:lnTo>
                    <a:pt x="4593196" y="0"/>
                  </a:lnTo>
                  <a:lnTo>
                    <a:pt x="4593196" y="2467812"/>
                  </a:lnTo>
                  <a:lnTo>
                    <a:pt x="0" y="246781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</p:sp>
        <p:sp>
          <p:nvSpPr>
            <p:cNvPr id="344" name="Google Shape;344;p17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6" name="Google Shape;346;p17"/>
          <p:cNvSpPr/>
          <p:nvPr/>
        </p:nvSpPr>
        <p:spPr>
          <a:xfrm>
            <a:off x="2100248" y="4409760"/>
            <a:ext cx="292398" cy="293709"/>
          </a:xfrm>
          <a:custGeom>
            <a:avLst/>
            <a:gdLst/>
            <a:ahLst/>
            <a:cxnLst/>
            <a:rect l="l" t="t" r="r" b="b"/>
            <a:pathLst>
              <a:path w="809173" h="812800" extrusionOk="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F07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17"/>
          <p:cNvSpPr/>
          <p:nvPr/>
        </p:nvSpPr>
        <p:spPr>
          <a:xfrm>
            <a:off x="2760562" y="4409760"/>
            <a:ext cx="292398" cy="293709"/>
          </a:xfrm>
          <a:custGeom>
            <a:avLst/>
            <a:gdLst/>
            <a:ahLst/>
            <a:cxnLst/>
            <a:rect l="l" t="t" r="r" b="b"/>
            <a:pathLst>
              <a:path w="809173" h="812800" extrusionOk="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0087C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17"/>
          <p:cNvSpPr/>
          <p:nvPr/>
        </p:nvSpPr>
        <p:spPr>
          <a:xfrm>
            <a:off x="3420876" y="4409760"/>
            <a:ext cx="292398" cy="293709"/>
          </a:xfrm>
          <a:custGeom>
            <a:avLst/>
            <a:gdLst/>
            <a:ahLst/>
            <a:cxnLst/>
            <a:rect l="l" t="t" r="r" b="b"/>
            <a:pathLst>
              <a:path w="809173" h="812800" extrusionOk="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0087C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17"/>
          <p:cNvSpPr/>
          <p:nvPr/>
        </p:nvSpPr>
        <p:spPr>
          <a:xfrm>
            <a:off x="4052376" y="4409760"/>
            <a:ext cx="292398" cy="293709"/>
          </a:xfrm>
          <a:custGeom>
            <a:avLst/>
            <a:gdLst/>
            <a:ahLst/>
            <a:cxnLst/>
            <a:rect l="l" t="t" r="r" b="b"/>
            <a:pathLst>
              <a:path w="809173" h="812800" extrusionOk="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0087C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17"/>
          <p:cNvSpPr/>
          <p:nvPr/>
        </p:nvSpPr>
        <p:spPr>
          <a:xfrm>
            <a:off x="4712690" y="4409760"/>
            <a:ext cx="292398" cy="293709"/>
          </a:xfrm>
          <a:custGeom>
            <a:avLst/>
            <a:gdLst/>
            <a:ahLst/>
            <a:cxnLst/>
            <a:rect l="l" t="t" r="r" b="b"/>
            <a:pathLst>
              <a:path w="809173" h="812800" extrusionOk="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0087C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17"/>
          <p:cNvSpPr/>
          <p:nvPr/>
        </p:nvSpPr>
        <p:spPr>
          <a:xfrm>
            <a:off x="1313636" y="4249422"/>
            <a:ext cx="619891" cy="577850"/>
          </a:xfrm>
          <a:custGeom>
            <a:avLst/>
            <a:gdLst/>
            <a:ahLst/>
            <a:cxnLst/>
            <a:rect l="l" t="t" r="r" b="b"/>
            <a:pathLst>
              <a:path w="456059" h="425129" extrusionOk="0">
                <a:moveTo>
                  <a:pt x="0" y="0"/>
                </a:moveTo>
                <a:lnTo>
                  <a:pt x="456059" y="0"/>
                </a:lnTo>
                <a:lnTo>
                  <a:pt x="456059" y="425129"/>
                </a:lnTo>
                <a:lnTo>
                  <a:pt x="0" y="425129"/>
                </a:lnTo>
                <a:close/>
              </a:path>
            </a:pathLst>
          </a:custGeom>
          <a:solidFill>
            <a:srgbClr val="F07F00"/>
          </a:solidFill>
          <a:ln>
            <a:noFill/>
          </a:ln>
        </p:spPr>
      </p:sp>
      <p:sp>
        <p:nvSpPr>
          <p:cNvPr id="363" name="Google Shape;363;p17"/>
          <p:cNvSpPr txBox="1"/>
          <p:nvPr/>
        </p:nvSpPr>
        <p:spPr>
          <a:xfrm>
            <a:off x="1028700" y="1028700"/>
            <a:ext cx="8104276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8000" b="1" dirty="0" err="1" smtClean="0">
                <a:solidFill>
                  <a:srgbClr val="0087C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Вебинары</a:t>
            </a:r>
            <a:endParaRPr lang="ru-RU" sz="8000" b="1" dirty="0">
              <a:solidFill>
                <a:srgbClr val="0087C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64" name="Google Shape;364;p17"/>
          <p:cNvSpPr txBox="1"/>
          <p:nvPr/>
        </p:nvSpPr>
        <p:spPr>
          <a:xfrm>
            <a:off x="1313636" y="5171090"/>
            <a:ext cx="36921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07646" lvl="1">
              <a:buClr>
                <a:srgbClr val="FFFFFF"/>
              </a:buClr>
              <a:buSzPts val="2400"/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legreya Sans" panose="00000500000000000000" pitchFamily="2" charset="0"/>
                <a:ea typeface="Open Sans"/>
                <a:cs typeface="Open Sans"/>
                <a:sym typeface="Open Sans"/>
              </a:rPr>
              <a:t>«Агробизнес на сельских территориях»</a:t>
            </a: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Alegreya Sans" panose="00000500000000000000" pitchFamily="2" charset="0"/>
              <a:ea typeface="Open Sans"/>
              <a:cs typeface="Open Sans"/>
              <a:sym typeface="Open Sans"/>
            </a:endParaRPr>
          </a:p>
        </p:txBody>
      </p:sp>
      <p:sp>
        <p:nvSpPr>
          <p:cNvPr id="365" name="Google Shape;365;p17"/>
          <p:cNvSpPr txBox="1"/>
          <p:nvPr/>
        </p:nvSpPr>
        <p:spPr>
          <a:xfrm>
            <a:off x="1479701" y="4192272"/>
            <a:ext cx="453825" cy="80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99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Paytone One"/>
                <a:sym typeface="Paytone One"/>
              </a:rPr>
              <a:t>1</a:t>
            </a:r>
            <a:endParaRPr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68" name="Google Shape;368;p17"/>
          <p:cNvSpPr/>
          <p:nvPr/>
        </p:nvSpPr>
        <p:spPr>
          <a:xfrm>
            <a:off x="6141878" y="4371063"/>
            <a:ext cx="292398" cy="293709"/>
          </a:xfrm>
          <a:custGeom>
            <a:avLst/>
            <a:gdLst/>
            <a:ahLst/>
            <a:cxnLst/>
            <a:rect l="l" t="t" r="r" b="b"/>
            <a:pathLst>
              <a:path w="809173" h="812800" extrusionOk="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F07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17"/>
          <p:cNvSpPr/>
          <p:nvPr/>
        </p:nvSpPr>
        <p:spPr>
          <a:xfrm>
            <a:off x="6802193" y="4371063"/>
            <a:ext cx="292398" cy="293709"/>
          </a:xfrm>
          <a:custGeom>
            <a:avLst/>
            <a:gdLst/>
            <a:ahLst/>
            <a:cxnLst/>
            <a:rect l="l" t="t" r="r" b="b"/>
            <a:pathLst>
              <a:path w="809173" h="812800" extrusionOk="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F07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17"/>
          <p:cNvSpPr/>
          <p:nvPr/>
        </p:nvSpPr>
        <p:spPr>
          <a:xfrm>
            <a:off x="7462507" y="4371063"/>
            <a:ext cx="292398" cy="293709"/>
          </a:xfrm>
          <a:custGeom>
            <a:avLst/>
            <a:gdLst/>
            <a:ahLst/>
            <a:cxnLst/>
            <a:rect l="l" t="t" r="r" b="b"/>
            <a:pathLst>
              <a:path w="809173" h="812800" extrusionOk="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0087C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17"/>
          <p:cNvSpPr/>
          <p:nvPr/>
        </p:nvSpPr>
        <p:spPr>
          <a:xfrm>
            <a:off x="8094007" y="4371063"/>
            <a:ext cx="292398" cy="293709"/>
          </a:xfrm>
          <a:custGeom>
            <a:avLst/>
            <a:gdLst/>
            <a:ahLst/>
            <a:cxnLst/>
            <a:rect l="l" t="t" r="r" b="b"/>
            <a:pathLst>
              <a:path w="809173" h="812800" extrusionOk="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0087C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17"/>
          <p:cNvSpPr/>
          <p:nvPr/>
        </p:nvSpPr>
        <p:spPr>
          <a:xfrm>
            <a:off x="8754321" y="4371063"/>
            <a:ext cx="292398" cy="293709"/>
          </a:xfrm>
          <a:custGeom>
            <a:avLst/>
            <a:gdLst/>
            <a:ahLst/>
            <a:cxnLst/>
            <a:rect l="l" t="t" r="r" b="b"/>
            <a:pathLst>
              <a:path w="809173" h="812800" extrusionOk="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0087C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17"/>
          <p:cNvSpPr/>
          <p:nvPr/>
        </p:nvSpPr>
        <p:spPr>
          <a:xfrm>
            <a:off x="5353191" y="4241031"/>
            <a:ext cx="619891" cy="577850"/>
          </a:xfrm>
          <a:custGeom>
            <a:avLst/>
            <a:gdLst/>
            <a:ahLst/>
            <a:cxnLst/>
            <a:rect l="l" t="t" r="r" b="b"/>
            <a:pathLst>
              <a:path w="456059" h="425129" extrusionOk="0">
                <a:moveTo>
                  <a:pt x="0" y="0"/>
                </a:moveTo>
                <a:lnTo>
                  <a:pt x="456059" y="0"/>
                </a:lnTo>
                <a:lnTo>
                  <a:pt x="456059" y="425129"/>
                </a:lnTo>
                <a:lnTo>
                  <a:pt x="0" y="425129"/>
                </a:lnTo>
                <a:close/>
              </a:path>
            </a:pathLst>
          </a:custGeom>
          <a:solidFill>
            <a:srgbClr val="F07F00"/>
          </a:solidFill>
          <a:ln>
            <a:noFill/>
          </a:ln>
        </p:spPr>
      </p:sp>
      <p:sp>
        <p:nvSpPr>
          <p:cNvPr id="385" name="Google Shape;385;p17"/>
          <p:cNvSpPr txBox="1"/>
          <p:nvPr/>
        </p:nvSpPr>
        <p:spPr>
          <a:xfrm>
            <a:off x="5354619" y="5213006"/>
            <a:ext cx="3692100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07646" lvl="1">
              <a:buClr>
                <a:srgbClr val="FFFFFF"/>
              </a:buClr>
              <a:buSzPts val="2400"/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legreya Sans" panose="00000500000000000000" pitchFamily="2" charset="0"/>
                <a:ea typeface="Open Sans"/>
                <a:cs typeface="Open Sans"/>
                <a:sym typeface="Open Sans"/>
              </a:rPr>
              <a:t>«Кооперация, как инструмент оптимизации и повышения доходности в агробизнесе»</a:t>
            </a: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Alegreya Sans" panose="00000500000000000000" pitchFamily="2" charset="0"/>
              <a:ea typeface="Open Sans"/>
              <a:cs typeface="Open Sans"/>
              <a:sym typeface="Open Sans"/>
            </a:endParaRPr>
          </a:p>
        </p:txBody>
      </p:sp>
      <p:sp>
        <p:nvSpPr>
          <p:cNvPr id="386" name="Google Shape;386;p17"/>
          <p:cNvSpPr txBox="1"/>
          <p:nvPr/>
        </p:nvSpPr>
        <p:spPr>
          <a:xfrm>
            <a:off x="5521332" y="4153575"/>
            <a:ext cx="453825" cy="80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99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Paytone One"/>
                <a:sym typeface="Paytone One"/>
              </a:rPr>
              <a:t>2</a:t>
            </a:r>
            <a:endParaRPr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89" name="Google Shape;389;p17"/>
          <p:cNvSpPr/>
          <p:nvPr/>
        </p:nvSpPr>
        <p:spPr>
          <a:xfrm>
            <a:off x="14206331" y="4402564"/>
            <a:ext cx="292398" cy="293709"/>
          </a:xfrm>
          <a:custGeom>
            <a:avLst/>
            <a:gdLst/>
            <a:ahLst/>
            <a:cxnLst/>
            <a:rect l="l" t="t" r="r" b="b"/>
            <a:pathLst>
              <a:path w="809173" h="812800" extrusionOk="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F07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17"/>
          <p:cNvSpPr/>
          <p:nvPr/>
        </p:nvSpPr>
        <p:spPr>
          <a:xfrm>
            <a:off x="14866646" y="4402564"/>
            <a:ext cx="292398" cy="293709"/>
          </a:xfrm>
          <a:custGeom>
            <a:avLst/>
            <a:gdLst/>
            <a:ahLst/>
            <a:cxnLst/>
            <a:rect l="l" t="t" r="r" b="b"/>
            <a:pathLst>
              <a:path w="809173" h="812800" extrusionOk="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F07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17"/>
          <p:cNvSpPr/>
          <p:nvPr/>
        </p:nvSpPr>
        <p:spPr>
          <a:xfrm>
            <a:off x="15526960" y="4402564"/>
            <a:ext cx="292398" cy="293709"/>
          </a:xfrm>
          <a:custGeom>
            <a:avLst/>
            <a:gdLst/>
            <a:ahLst/>
            <a:cxnLst/>
            <a:rect l="l" t="t" r="r" b="b"/>
            <a:pathLst>
              <a:path w="809173" h="812800" extrusionOk="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F07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17"/>
          <p:cNvSpPr/>
          <p:nvPr/>
        </p:nvSpPr>
        <p:spPr>
          <a:xfrm>
            <a:off x="16818774" y="4402564"/>
            <a:ext cx="292398" cy="293709"/>
          </a:xfrm>
          <a:custGeom>
            <a:avLst/>
            <a:gdLst/>
            <a:ahLst/>
            <a:cxnLst/>
            <a:rect l="l" t="t" r="r" b="b"/>
            <a:pathLst>
              <a:path w="809173" h="812800" extrusionOk="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0087C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17"/>
          <p:cNvSpPr/>
          <p:nvPr/>
        </p:nvSpPr>
        <p:spPr>
          <a:xfrm>
            <a:off x="13419719" y="4242226"/>
            <a:ext cx="619891" cy="577850"/>
          </a:xfrm>
          <a:custGeom>
            <a:avLst/>
            <a:gdLst/>
            <a:ahLst/>
            <a:cxnLst/>
            <a:rect l="l" t="t" r="r" b="b"/>
            <a:pathLst>
              <a:path w="456059" h="425129" extrusionOk="0">
                <a:moveTo>
                  <a:pt x="0" y="0"/>
                </a:moveTo>
                <a:lnTo>
                  <a:pt x="456059" y="0"/>
                </a:lnTo>
                <a:lnTo>
                  <a:pt x="456059" y="425129"/>
                </a:lnTo>
                <a:lnTo>
                  <a:pt x="0" y="425129"/>
                </a:lnTo>
                <a:close/>
              </a:path>
            </a:pathLst>
          </a:custGeom>
          <a:solidFill>
            <a:srgbClr val="F07F00"/>
          </a:solidFill>
          <a:ln>
            <a:noFill/>
          </a:ln>
        </p:spPr>
      </p:sp>
      <p:sp>
        <p:nvSpPr>
          <p:cNvPr id="406" name="Google Shape;406;p17"/>
          <p:cNvSpPr txBox="1"/>
          <p:nvPr/>
        </p:nvSpPr>
        <p:spPr>
          <a:xfrm>
            <a:off x="13312994" y="5084687"/>
            <a:ext cx="3692100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07646" lvl="1">
              <a:buClr>
                <a:srgbClr val="FFFFFF"/>
              </a:buClr>
              <a:buSzPts val="2400"/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legreya Sans" panose="00000500000000000000" pitchFamily="2" charset="0"/>
                <a:ea typeface="Open Sans"/>
                <a:cs typeface="Open Sans"/>
                <a:sym typeface="Open Sans"/>
              </a:rPr>
              <a:t>«Упаковка, продвижение и сбыт сельскохозяйственной продукции»</a:t>
            </a: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Alegreya Sans" panose="00000500000000000000" pitchFamily="2" charset="0"/>
              <a:ea typeface="Open Sans"/>
              <a:cs typeface="Open Sans"/>
              <a:sym typeface="Open Sans"/>
            </a:endParaRPr>
          </a:p>
        </p:txBody>
      </p:sp>
      <p:sp>
        <p:nvSpPr>
          <p:cNvPr id="407" name="Google Shape;407;p17"/>
          <p:cNvSpPr txBox="1"/>
          <p:nvPr/>
        </p:nvSpPr>
        <p:spPr>
          <a:xfrm>
            <a:off x="13585785" y="4185076"/>
            <a:ext cx="453825" cy="80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999" b="1" dirty="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Paytone One"/>
                <a:sym typeface="Paytone One"/>
              </a:rPr>
              <a:t>4</a:t>
            </a:r>
            <a:endParaRPr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grpSp>
        <p:nvGrpSpPr>
          <p:cNvPr id="408" name="Google Shape;408;p17"/>
          <p:cNvGrpSpPr/>
          <p:nvPr/>
        </p:nvGrpSpPr>
        <p:grpSpPr>
          <a:xfrm>
            <a:off x="13312994" y="1245751"/>
            <a:ext cx="1479369" cy="1436009"/>
            <a:chOff x="778" y="0"/>
            <a:chExt cx="1918247" cy="1768797"/>
          </a:xfrm>
        </p:grpSpPr>
        <p:grpSp>
          <p:nvGrpSpPr>
            <p:cNvPr id="409" name="Google Shape;409;p17"/>
            <p:cNvGrpSpPr/>
            <p:nvPr/>
          </p:nvGrpSpPr>
          <p:grpSpPr>
            <a:xfrm>
              <a:off x="3593" y="0"/>
              <a:ext cx="347217" cy="348773"/>
              <a:chOff x="1813" y="0"/>
              <a:chExt cx="809173" cy="812800"/>
            </a:xfrm>
          </p:grpSpPr>
          <p:sp>
            <p:nvSpPr>
              <p:cNvPr id="410" name="Google Shape;410;p1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1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2" name="Google Shape;412;p17"/>
            <p:cNvGrpSpPr/>
            <p:nvPr/>
          </p:nvGrpSpPr>
          <p:grpSpPr>
            <a:xfrm>
              <a:off x="787701" y="0"/>
              <a:ext cx="347217" cy="348773"/>
              <a:chOff x="1813" y="0"/>
              <a:chExt cx="809173" cy="812800"/>
            </a:xfrm>
          </p:grpSpPr>
          <p:sp>
            <p:nvSpPr>
              <p:cNvPr id="413" name="Google Shape;413;p1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1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5" name="Google Shape;415;p17"/>
            <p:cNvGrpSpPr/>
            <p:nvPr/>
          </p:nvGrpSpPr>
          <p:grpSpPr>
            <a:xfrm>
              <a:off x="1571808" y="0"/>
              <a:ext cx="347217" cy="348773"/>
              <a:chOff x="1813" y="0"/>
              <a:chExt cx="809173" cy="812800"/>
            </a:xfrm>
          </p:grpSpPr>
          <p:sp>
            <p:nvSpPr>
              <p:cNvPr id="416" name="Google Shape;416;p1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1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8" name="Google Shape;418;p17"/>
            <p:cNvGrpSpPr/>
            <p:nvPr/>
          </p:nvGrpSpPr>
          <p:grpSpPr>
            <a:xfrm>
              <a:off x="3593" y="710012"/>
              <a:ext cx="347217" cy="348773"/>
              <a:chOff x="1813" y="0"/>
              <a:chExt cx="809173" cy="812800"/>
            </a:xfrm>
          </p:grpSpPr>
          <p:sp>
            <p:nvSpPr>
              <p:cNvPr id="419" name="Google Shape;419;p1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1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1" name="Google Shape;421;p17"/>
            <p:cNvGrpSpPr/>
            <p:nvPr/>
          </p:nvGrpSpPr>
          <p:grpSpPr>
            <a:xfrm>
              <a:off x="787701" y="710012"/>
              <a:ext cx="347217" cy="348773"/>
              <a:chOff x="1813" y="0"/>
              <a:chExt cx="809173" cy="812800"/>
            </a:xfrm>
          </p:grpSpPr>
          <p:sp>
            <p:nvSpPr>
              <p:cNvPr id="422" name="Google Shape;422;p1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1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4" name="Google Shape;424;p17"/>
            <p:cNvGrpSpPr/>
            <p:nvPr/>
          </p:nvGrpSpPr>
          <p:grpSpPr>
            <a:xfrm>
              <a:off x="1571808" y="710012"/>
              <a:ext cx="347217" cy="348773"/>
              <a:chOff x="1813" y="0"/>
              <a:chExt cx="809173" cy="812800"/>
            </a:xfrm>
          </p:grpSpPr>
          <p:sp>
            <p:nvSpPr>
              <p:cNvPr id="425" name="Google Shape;425;p1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1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7" name="Google Shape;427;p17"/>
            <p:cNvGrpSpPr/>
            <p:nvPr/>
          </p:nvGrpSpPr>
          <p:grpSpPr>
            <a:xfrm>
              <a:off x="778" y="1420024"/>
              <a:ext cx="347217" cy="348773"/>
              <a:chOff x="1813" y="0"/>
              <a:chExt cx="809173" cy="812800"/>
            </a:xfrm>
          </p:grpSpPr>
          <p:sp>
            <p:nvSpPr>
              <p:cNvPr id="428" name="Google Shape;428;p1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1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0" name="Google Shape;430;p17"/>
            <p:cNvGrpSpPr/>
            <p:nvPr/>
          </p:nvGrpSpPr>
          <p:grpSpPr>
            <a:xfrm>
              <a:off x="784886" y="1420024"/>
              <a:ext cx="347217" cy="348773"/>
              <a:chOff x="1813" y="0"/>
              <a:chExt cx="809173" cy="812800"/>
            </a:xfrm>
          </p:grpSpPr>
          <p:sp>
            <p:nvSpPr>
              <p:cNvPr id="431" name="Google Shape;431;p1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1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3" name="Google Shape;433;p17"/>
            <p:cNvGrpSpPr/>
            <p:nvPr/>
          </p:nvGrpSpPr>
          <p:grpSpPr>
            <a:xfrm>
              <a:off x="1568993" y="1420024"/>
              <a:ext cx="347217" cy="348773"/>
              <a:chOff x="1813" y="0"/>
              <a:chExt cx="809173" cy="812800"/>
            </a:xfrm>
          </p:grpSpPr>
          <p:sp>
            <p:nvSpPr>
              <p:cNvPr id="434" name="Google Shape;434;p1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1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8" name="Google Shape;346;p17"/>
          <p:cNvSpPr/>
          <p:nvPr/>
        </p:nvSpPr>
        <p:spPr>
          <a:xfrm>
            <a:off x="10173288" y="4411333"/>
            <a:ext cx="292398" cy="293709"/>
          </a:xfrm>
          <a:custGeom>
            <a:avLst/>
            <a:gdLst/>
            <a:ahLst/>
            <a:cxnLst/>
            <a:rect l="l" t="t" r="r" b="b"/>
            <a:pathLst>
              <a:path w="809173" h="812800" extrusionOk="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F07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355;p17"/>
          <p:cNvSpPr/>
          <p:nvPr/>
        </p:nvSpPr>
        <p:spPr>
          <a:xfrm>
            <a:off x="12125416" y="4411333"/>
            <a:ext cx="292398" cy="293709"/>
          </a:xfrm>
          <a:custGeom>
            <a:avLst/>
            <a:gdLst/>
            <a:ahLst/>
            <a:cxnLst/>
            <a:rect l="l" t="t" r="r" b="b"/>
            <a:pathLst>
              <a:path w="809173" h="812800" extrusionOk="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0087C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358;p17"/>
          <p:cNvSpPr/>
          <p:nvPr/>
        </p:nvSpPr>
        <p:spPr>
          <a:xfrm>
            <a:off x="12785730" y="4411333"/>
            <a:ext cx="292398" cy="293709"/>
          </a:xfrm>
          <a:custGeom>
            <a:avLst/>
            <a:gdLst/>
            <a:ahLst/>
            <a:cxnLst/>
            <a:rect l="l" t="t" r="r" b="b"/>
            <a:pathLst>
              <a:path w="809173" h="812800" extrusionOk="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0087C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361;p17"/>
          <p:cNvSpPr/>
          <p:nvPr/>
        </p:nvSpPr>
        <p:spPr>
          <a:xfrm>
            <a:off x="9382353" y="4249422"/>
            <a:ext cx="619891" cy="577850"/>
          </a:xfrm>
          <a:custGeom>
            <a:avLst/>
            <a:gdLst/>
            <a:ahLst/>
            <a:cxnLst/>
            <a:rect l="l" t="t" r="r" b="b"/>
            <a:pathLst>
              <a:path w="456059" h="425129" extrusionOk="0">
                <a:moveTo>
                  <a:pt x="0" y="0"/>
                </a:moveTo>
                <a:lnTo>
                  <a:pt x="456059" y="0"/>
                </a:lnTo>
                <a:lnTo>
                  <a:pt x="456059" y="425129"/>
                </a:lnTo>
                <a:lnTo>
                  <a:pt x="0" y="425129"/>
                </a:lnTo>
                <a:close/>
              </a:path>
            </a:pathLst>
          </a:custGeom>
          <a:solidFill>
            <a:srgbClr val="F07F00"/>
          </a:solidFill>
          <a:ln>
            <a:noFill/>
          </a:ln>
        </p:spPr>
      </p:sp>
      <p:sp>
        <p:nvSpPr>
          <p:cNvPr id="94" name="Google Shape;364;p17"/>
          <p:cNvSpPr txBox="1"/>
          <p:nvPr/>
        </p:nvSpPr>
        <p:spPr>
          <a:xfrm>
            <a:off x="9386676" y="5084687"/>
            <a:ext cx="3692100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07646" lvl="1">
              <a:buClr>
                <a:srgbClr val="FFFFFF"/>
              </a:buClr>
              <a:buSzPts val="2400"/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legreya Sans" panose="00000500000000000000" pitchFamily="2" charset="0"/>
                <a:ea typeface="Open Sans"/>
                <a:cs typeface="Open Sans"/>
                <a:sym typeface="Open Sans"/>
              </a:rPr>
              <a:t>«Обязательное декларирование и сертификация сельскохозяйственной продукции»</a:t>
            </a: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Alegreya Sans" panose="00000500000000000000" pitchFamily="2" charset="0"/>
              <a:ea typeface="Open Sans"/>
              <a:cs typeface="Open Sans"/>
              <a:sym typeface="Open Sans"/>
            </a:endParaRPr>
          </a:p>
        </p:txBody>
      </p:sp>
      <p:sp>
        <p:nvSpPr>
          <p:cNvPr id="95" name="Google Shape;365;p17"/>
          <p:cNvSpPr txBox="1"/>
          <p:nvPr/>
        </p:nvSpPr>
        <p:spPr>
          <a:xfrm>
            <a:off x="9552741" y="4193845"/>
            <a:ext cx="453825" cy="80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999" b="1" dirty="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Paytone One"/>
                <a:sym typeface="Paytone One"/>
              </a:rPr>
              <a:t>3</a:t>
            </a:r>
            <a:endParaRPr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97" name="Google Shape;346;p17"/>
          <p:cNvSpPr/>
          <p:nvPr/>
        </p:nvSpPr>
        <p:spPr>
          <a:xfrm>
            <a:off x="10799249" y="4422646"/>
            <a:ext cx="292398" cy="293709"/>
          </a:xfrm>
          <a:custGeom>
            <a:avLst/>
            <a:gdLst/>
            <a:ahLst/>
            <a:cxnLst/>
            <a:rect l="l" t="t" r="r" b="b"/>
            <a:pathLst>
              <a:path w="809173" h="812800" extrusionOk="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F07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346;p17"/>
          <p:cNvSpPr/>
          <p:nvPr/>
        </p:nvSpPr>
        <p:spPr>
          <a:xfrm>
            <a:off x="11459563" y="4431809"/>
            <a:ext cx="292398" cy="293709"/>
          </a:xfrm>
          <a:custGeom>
            <a:avLst/>
            <a:gdLst/>
            <a:ahLst/>
            <a:cxnLst/>
            <a:rect l="l" t="t" r="r" b="b"/>
            <a:pathLst>
              <a:path w="809173" h="812800" extrusionOk="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F07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346;p17"/>
          <p:cNvSpPr/>
          <p:nvPr/>
        </p:nvSpPr>
        <p:spPr>
          <a:xfrm>
            <a:off x="16172867" y="4371063"/>
            <a:ext cx="292398" cy="293709"/>
          </a:xfrm>
          <a:custGeom>
            <a:avLst/>
            <a:gdLst/>
            <a:ahLst/>
            <a:cxnLst/>
            <a:rect l="l" t="t" r="r" b="b"/>
            <a:pathLst>
              <a:path w="809173" h="812800" extrusionOk="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F07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364;p17"/>
          <p:cNvSpPr txBox="1"/>
          <p:nvPr/>
        </p:nvSpPr>
        <p:spPr>
          <a:xfrm>
            <a:off x="926349" y="8830514"/>
            <a:ext cx="987290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07646" lvl="1">
              <a:buClr>
                <a:srgbClr val="FFFFFF"/>
              </a:buClr>
              <a:buSzPts val="2400"/>
            </a:pPr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legreya Sans" panose="00000500000000000000" pitchFamily="2" charset="0"/>
                <a:ea typeface="Open Sans"/>
                <a:cs typeface="Open Sans"/>
                <a:sym typeface="Open Sans"/>
              </a:rPr>
              <a:t>Исполнитель ООО «Кооперативные системы» г. Липецк</a:t>
            </a:r>
            <a:endParaRPr lang="ru-RU" sz="3200" b="1" dirty="0">
              <a:solidFill>
                <a:schemeClr val="tx1">
                  <a:lumMod val="85000"/>
                  <a:lumOff val="15000"/>
                </a:schemeClr>
              </a:solidFill>
              <a:latin typeface="Alegreya Sans" panose="00000500000000000000" pitchFamily="2" charset="0"/>
              <a:ea typeface="Open Sans"/>
              <a:cs typeface="Open Sans"/>
              <a:sym typeface="Open Sans"/>
            </a:endParaRPr>
          </a:p>
        </p:txBody>
      </p:sp>
      <p:sp>
        <p:nvSpPr>
          <p:cNvPr id="67" name="Google Shape;364;p17"/>
          <p:cNvSpPr txBox="1"/>
          <p:nvPr/>
        </p:nvSpPr>
        <p:spPr>
          <a:xfrm>
            <a:off x="11754962" y="8892069"/>
            <a:ext cx="525013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07646" lvl="1" algn="r">
              <a:buClr>
                <a:srgbClr val="FFFFFF"/>
              </a:buClr>
              <a:buSzPts val="2400"/>
            </a:pPr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legreya Sans" panose="00000500000000000000" pitchFamily="2" charset="0"/>
                <a:ea typeface="Open Sans"/>
                <a:cs typeface="Open Sans"/>
                <a:sym typeface="Open Sans"/>
              </a:rPr>
              <a:t>Спикер Анатолий </a:t>
            </a:r>
            <a:r>
              <a:rPr lang="ru-RU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legreya Sans" panose="00000500000000000000" pitchFamily="2" charset="0"/>
                <a:ea typeface="Open Sans"/>
                <a:cs typeface="Open Sans"/>
                <a:sym typeface="Open Sans"/>
              </a:rPr>
              <a:t>Коротаев</a:t>
            </a:r>
            <a:endParaRPr lang="ru-RU" sz="3200" b="1" dirty="0">
              <a:solidFill>
                <a:schemeClr val="tx1">
                  <a:lumMod val="85000"/>
                  <a:lumOff val="15000"/>
                </a:schemeClr>
              </a:solidFill>
              <a:latin typeface="Alegreya Sans" panose="00000500000000000000" pitchFamily="2" charset="0"/>
              <a:ea typeface="Open Sans"/>
              <a:cs typeface="Open Sans"/>
              <a:sym typeface="Open San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16078" y="7406481"/>
            <a:ext cx="4031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22 участника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" name="Google Shape;931;p27"/>
          <p:cNvGrpSpPr/>
          <p:nvPr/>
        </p:nvGrpSpPr>
        <p:grpSpPr>
          <a:xfrm>
            <a:off x="413081" y="435175"/>
            <a:ext cx="17439906" cy="9370035"/>
            <a:chOff x="0" y="0"/>
            <a:chExt cx="4593196" cy="2467812"/>
          </a:xfrm>
          <a:solidFill>
            <a:srgbClr val="0087CB"/>
          </a:solidFill>
        </p:grpSpPr>
        <p:sp>
          <p:nvSpPr>
            <p:cNvPr id="932" name="Google Shape;932;p27"/>
            <p:cNvSpPr/>
            <p:nvPr/>
          </p:nvSpPr>
          <p:spPr>
            <a:xfrm>
              <a:off x="0" y="0"/>
              <a:ext cx="4593196" cy="2467812"/>
            </a:xfrm>
            <a:custGeom>
              <a:avLst/>
              <a:gdLst/>
              <a:ahLst/>
              <a:cxnLst/>
              <a:rect l="l" t="t" r="r" b="b"/>
              <a:pathLst>
                <a:path w="4593196" h="2467812" extrusionOk="0">
                  <a:moveTo>
                    <a:pt x="0" y="0"/>
                  </a:moveTo>
                  <a:lnTo>
                    <a:pt x="4593196" y="0"/>
                  </a:lnTo>
                  <a:lnTo>
                    <a:pt x="4593196" y="2467812"/>
                  </a:lnTo>
                  <a:lnTo>
                    <a:pt x="0" y="2467812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33" name="Google Shape;933;p27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34" name="Google Shape;934;p27"/>
          <p:cNvSpPr txBox="1"/>
          <p:nvPr/>
        </p:nvSpPr>
        <p:spPr>
          <a:xfrm>
            <a:off x="5981777" y="5505901"/>
            <a:ext cx="6166200" cy="2154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500" dirty="0" smtClean="0">
                <a:solidFill>
                  <a:srgbClr val="FFFFFF"/>
                </a:solidFill>
                <a:latin typeface="Alegreya Sans" panose="00000500000000000000" pitchFamily="2" charset="0"/>
                <a:ea typeface="Open Sans"/>
                <a:cs typeface="Open Sans"/>
                <a:sym typeface="Open Sans"/>
              </a:rPr>
              <a:t>Получателей гранта «</a:t>
            </a:r>
            <a:r>
              <a:rPr lang="ru-RU" sz="3500" dirty="0" err="1" smtClean="0">
                <a:solidFill>
                  <a:srgbClr val="FFFFFF"/>
                </a:solidFill>
                <a:latin typeface="Alegreya Sans" panose="00000500000000000000" pitchFamily="2" charset="0"/>
                <a:ea typeface="Open Sans"/>
                <a:cs typeface="Open Sans"/>
                <a:sym typeface="Open Sans"/>
              </a:rPr>
              <a:t>Агростартап</a:t>
            </a:r>
            <a:r>
              <a:rPr lang="ru-RU" sz="3500" dirty="0" smtClean="0">
                <a:solidFill>
                  <a:srgbClr val="FFFFFF"/>
                </a:solidFill>
                <a:latin typeface="Alegreya Sans" panose="00000500000000000000" pitchFamily="2" charset="0"/>
                <a:ea typeface="Open Sans"/>
                <a:cs typeface="Open Sans"/>
                <a:sym typeface="Open Sans"/>
              </a:rPr>
              <a:t>» находится на сопровождении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500" dirty="0" smtClean="0">
                <a:solidFill>
                  <a:srgbClr val="FFFFFF"/>
                </a:solidFill>
                <a:latin typeface="Alegreya Sans" panose="00000500000000000000" pitchFamily="2" charset="0"/>
                <a:ea typeface="Open Sans"/>
                <a:cs typeface="Open Sans"/>
                <a:sym typeface="Open Sans"/>
              </a:rPr>
              <a:t>Центра компетенций</a:t>
            </a:r>
            <a:endParaRPr dirty="0">
              <a:latin typeface="Alegreya Sans" panose="00000500000000000000" pitchFamily="2" charset="0"/>
              <a:ea typeface="Open Sans"/>
              <a:cs typeface="Open Sans"/>
              <a:sym typeface="Open Sans"/>
            </a:endParaRPr>
          </a:p>
        </p:txBody>
      </p:sp>
      <p:sp>
        <p:nvSpPr>
          <p:cNvPr id="936" name="Google Shape;936;p27"/>
          <p:cNvSpPr txBox="1"/>
          <p:nvPr/>
        </p:nvSpPr>
        <p:spPr>
          <a:xfrm>
            <a:off x="4917349" y="3186596"/>
            <a:ext cx="8138400" cy="2789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0" tIns="254000" rIns="254000" bIns="254000" anchor="ctr" anchorCtr="0">
            <a:noAutofit/>
          </a:bodyPr>
          <a:lstStyle/>
          <a:p>
            <a:pPr algn="ctr">
              <a:lnSpc>
                <a:spcPct val="70000"/>
              </a:lnSpc>
            </a:pPr>
            <a:r>
              <a:rPr lang="ru-RU" sz="19900" b="1" dirty="0">
                <a:solidFill>
                  <a:schemeClr val="bg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6</a:t>
            </a:r>
          </a:p>
        </p:txBody>
      </p:sp>
      <p:grpSp>
        <p:nvGrpSpPr>
          <p:cNvPr id="937" name="Google Shape;937;p27"/>
          <p:cNvGrpSpPr/>
          <p:nvPr/>
        </p:nvGrpSpPr>
        <p:grpSpPr>
          <a:xfrm>
            <a:off x="-440714" y="4349411"/>
            <a:ext cx="5453319" cy="1950579"/>
            <a:chOff x="778" y="0"/>
            <a:chExt cx="7271092" cy="2600772"/>
          </a:xfrm>
        </p:grpSpPr>
        <p:grpSp>
          <p:nvGrpSpPr>
            <p:cNvPr id="938" name="Google Shape;938;p27"/>
            <p:cNvGrpSpPr/>
            <p:nvPr/>
          </p:nvGrpSpPr>
          <p:grpSpPr>
            <a:xfrm>
              <a:off x="3822440" y="0"/>
              <a:ext cx="347217" cy="348773"/>
              <a:chOff x="1813" y="0"/>
              <a:chExt cx="809173" cy="812800"/>
            </a:xfrm>
          </p:grpSpPr>
          <p:sp>
            <p:nvSpPr>
              <p:cNvPr id="939" name="Google Shape;939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41" name="Google Shape;941;p27"/>
            <p:cNvGrpSpPr/>
            <p:nvPr/>
          </p:nvGrpSpPr>
          <p:grpSpPr>
            <a:xfrm>
              <a:off x="4606548" y="0"/>
              <a:ext cx="347217" cy="348773"/>
              <a:chOff x="1813" y="0"/>
              <a:chExt cx="809173" cy="812800"/>
            </a:xfrm>
          </p:grpSpPr>
          <p:sp>
            <p:nvSpPr>
              <p:cNvPr id="942" name="Google Shape;942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44" name="Google Shape;944;p27"/>
            <p:cNvGrpSpPr/>
            <p:nvPr/>
          </p:nvGrpSpPr>
          <p:grpSpPr>
            <a:xfrm>
              <a:off x="5390655" y="0"/>
              <a:ext cx="347217" cy="348773"/>
              <a:chOff x="1813" y="0"/>
              <a:chExt cx="809173" cy="812800"/>
            </a:xfrm>
          </p:grpSpPr>
          <p:sp>
            <p:nvSpPr>
              <p:cNvPr id="945" name="Google Shape;945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47" name="Google Shape;947;p27"/>
            <p:cNvGrpSpPr/>
            <p:nvPr/>
          </p:nvGrpSpPr>
          <p:grpSpPr>
            <a:xfrm>
              <a:off x="3822440" y="710012"/>
              <a:ext cx="347217" cy="348773"/>
              <a:chOff x="1813" y="0"/>
              <a:chExt cx="809173" cy="812800"/>
            </a:xfrm>
          </p:grpSpPr>
          <p:sp>
            <p:nvSpPr>
              <p:cNvPr id="948" name="Google Shape;948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50" name="Google Shape;950;p27"/>
            <p:cNvGrpSpPr/>
            <p:nvPr/>
          </p:nvGrpSpPr>
          <p:grpSpPr>
            <a:xfrm>
              <a:off x="4606548" y="710012"/>
              <a:ext cx="347217" cy="348773"/>
              <a:chOff x="1813" y="0"/>
              <a:chExt cx="809173" cy="812800"/>
            </a:xfrm>
          </p:grpSpPr>
          <p:sp>
            <p:nvSpPr>
              <p:cNvPr id="951" name="Google Shape;951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53" name="Google Shape;953;p27"/>
            <p:cNvGrpSpPr/>
            <p:nvPr/>
          </p:nvGrpSpPr>
          <p:grpSpPr>
            <a:xfrm>
              <a:off x="5390655" y="710012"/>
              <a:ext cx="347217" cy="348773"/>
              <a:chOff x="1813" y="0"/>
              <a:chExt cx="809173" cy="812800"/>
            </a:xfrm>
          </p:grpSpPr>
          <p:sp>
            <p:nvSpPr>
              <p:cNvPr id="954" name="Google Shape;954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56" name="Google Shape;956;p27"/>
            <p:cNvGrpSpPr/>
            <p:nvPr/>
          </p:nvGrpSpPr>
          <p:grpSpPr>
            <a:xfrm>
              <a:off x="6140545" y="0"/>
              <a:ext cx="347217" cy="348773"/>
              <a:chOff x="1813" y="0"/>
              <a:chExt cx="809173" cy="812800"/>
            </a:xfrm>
          </p:grpSpPr>
          <p:sp>
            <p:nvSpPr>
              <p:cNvPr id="957" name="Google Shape;957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59" name="Google Shape;959;p27"/>
            <p:cNvGrpSpPr/>
            <p:nvPr/>
          </p:nvGrpSpPr>
          <p:grpSpPr>
            <a:xfrm>
              <a:off x="6924653" y="0"/>
              <a:ext cx="347217" cy="348773"/>
              <a:chOff x="1813" y="0"/>
              <a:chExt cx="809173" cy="812800"/>
            </a:xfrm>
          </p:grpSpPr>
          <p:sp>
            <p:nvSpPr>
              <p:cNvPr id="960" name="Google Shape;960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62" name="Google Shape;962;p27"/>
            <p:cNvGrpSpPr/>
            <p:nvPr/>
          </p:nvGrpSpPr>
          <p:grpSpPr>
            <a:xfrm>
              <a:off x="6140545" y="710012"/>
              <a:ext cx="347217" cy="348773"/>
              <a:chOff x="1813" y="0"/>
              <a:chExt cx="809173" cy="812800"/>
            </a:xfrm>
          </p:grpSpPr>
          <p:sp>
            <p:nvSpPr>
              <p:cNvPr id="963" name="Google Shape;963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65" name="Google Shape;965;p27"/>
            <p:cNvGrpSpPr/>
            <p:nvPr/>
          </p:nvGrpSpPr>
          <p:grpSpPr>
            <a:xfrm>
              <a:off x="6924653" y="710012"/>
              <a:ext cx="347217" cy="348773"/>
              <a:chOff x="1813" y="0"/>
              <a:chExt cx="809173" cy="812800"/>
            </a:xfrm>
          </p:grpSpPr>
          <p:sp>
            <p:nvSpPr>
              <p:cNvPr id="966" name="Google Shape;966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68" name="Google Shape;968;p27"/>
            <p:cNvGrpSpPr/>
            <p:nvPr/>
          </p:nvGrpSpPr>
          <p:grpSpPr>
            <a:xfrm>
              <a:off x="3822440" y="1541987"/>
              <a:ext cx="347217" cy="348773"/>
              <a:chOff x="1813" y="0"/>
              <a:chExt cx="809173" cy="812800"/>
            </a:xfrm>
          </p:grpSpPr>
          <p:sp>
            <p:nvSpPr>
              <p:cNvPr id="969" name="Google Shape;969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71" name="Google Shape;971;p27"/>
            <p:cNvGrpSpPr/>
            <p:nvPr/>
          </p:nvGrpSpPr>
          <p:grpSpPr>
            <a:xfrm>
              <a:off x="4606548" y="1541987"/>
              <a:ext cx="347217" cy="348773"/>
              <a:chOff x="1813" y="0"/>
              <a:chExt cx="809173" cy="812800"/>
            </a:xfrm>
          </p:grpSpPr>
          <p:sp>
            <p:nvSpPr>
              <p:cNvPr id="972" name="Google Shape;972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74" name="Google Shape;974;p27"/>
            <p:cNvGrpSpPr/>
            <p:nvPr/>
          </p:nvGrpSpPr>
          <p:grpSpPr>
            <a:xfrm>
              <a:off x="5390655" y="1541987"/>
              <a:ext cx="347217" cy="348773"/>
              <a:chOff x="1813" y="0"/>
              <a:chExt cx="809173" cy="812800"/>
            </a:xfrm>
          </p:grpSpPr>
          <p:sp>
            <p:nvSpPr>
              <p:cNvPr id="975" name="Google Shape;975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77" name="Google Shape;977;p27"/>
            <p:cNvGrpSpPr/>
            <p:nvPr/>
          </p:nvGrpSpPr>
          <p:grpSpPr>
            <a:xfrm>
              <a:off x="3822440" y="2251999"/>
              <a:ext cx="347217" cy="348773"/>
              <a:chOff x="1813" y="0"/>
              <a:chExt cx="809173" cy="812800"/>
            </a:xfrm>
          </p:grpSpPr>
          <p:sp>
            <p:nvSpPr>
              <p:cNvPr id="978" name="Google Shape;978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80" name="Google Shape;980;p27"/>
            <p:cNvGrpSpPr/>
            <p:nvPr/>
          </p:nvGrpSpPr>
          <p:grpSpPr>
            <a:xfrm>
              <a:off x="4606548" y="2251999"/>
              <a:ext cx="347217" cy="348773"/>
              <a:chOff x="1813" y="0"/>
              <a:chExt cx="809173" cy="812800"/>
            </a:xfrm>
          </p:grpSpPr>
          <p:sp>
            <p:nvSpPr>
              <p:cNvPr id="981" name="Google Shape;981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83" name="Google Shape;983;p27"/>
            <p:cNvGrpSpPr/>
            <p:nvPr/>
          </p:nvGrpSpPr>
          <p:grpSpPr>
            <a:xfrm>
              <a:off x="5390655" y="2251999"/>
              <a:ext cx="347217" cy="348773"/>
              <a:chOff x="1813" y="0"/>
              <a:chExt cx="809173" cy="812800"/>
            </a:xfrm>
          </p:grpSpPr>
          <p:sp>
            <p:nvSpPr>
              <p:cNvPr id="984" name="Google Shape;984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86" name="Google Shape;986;p27"/>
            <p:cNvGrpSpPr/>
            <p:nvPr/>
          </p:nvGrpSpPr>
          <p:grpSpPr>
            <a:xfrm>
              <a:off x="6140545" y="1541987"/>
              <a:ext cx="347217" cy="348773"/>
              <a:chOff x="1813" y="0"/>
              <a:chExt cx="809173" cy="812800"/>
            </a:xfrm>
          </p:grpSpPr>
          <p:sp>
            <p:nvSpPr>
              <p:cNvPr id="987" name="Google Shape;987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89" name="Google Shape;989;p27"/>
            <p:cNvGrpSpPr/>
            <p:nvPr/>
          </p:nvGrpSpPr>
          <p:grpSpPr>
            <a:xfrm>
              <a:off x="6924653" y="1541987"/>
              <a:ext cx="347217" cy="348773"/>
              <a:chOff x="1813" y="0"/>
              <a:chExt cx="809173" cy="812800"/>
            </a:xfrm>
          </p:grpSpPr>
          <p:sp>
            <p:nvSpPr>
              <p:cNvPr id="990" name="Google Shape;990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92" name="Google Shape;992;p27"/>
            <p:cNvGrpSpPr/>
            <p:nvPr/>
          </p:nvGrpSpPr>
          <p:grpSpPr>
            <a:xfrm>
              <a:off x="6140545" y="2251999"/>
              <a:ext cx="347217" cy="348773"/>
              <a:chOff x="1813" y="0"/>
              <a:chExt cx="809173" cy="812800"/>
            </a:xfrm>
          </p:grpSpPr>
          <p:sp>
            <p:nvSpPr>
              <p:cNvPr id="993" name="Google Shape;993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95" name="Google Shape;995;p27"/>
            <p:cNvGrpSpPr/>
            <p:nvPr/>
          </p:nvGrpSpPr>
          <p:grpSpPr>
            <a:xfrm>
              <a:off x="6924653" y="2251999"/>
              <a:ext cx="347217" cy="348773"/>
              <a:chOff x="1813" y="0"/>
              <a:chExt cx="809173" cy="812800"/>
            </a:xfrm>
          </p:grpSpPr>
          <p:sp>
            <p:nvSpPr>
              <p:cNvPr id="996" name="Google Shape;996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98" name="Google Shape;998;p27"/>
            <p:cNvGrpSpPr/>
            <p:nvPr/>
          </p:nvGrpSpPr>
          <p:grpSpPr>
            <a:xfrm>
              <a:off x="778" y="0"/>
              <a:ext cx="347217" cy="348773"/>
              <a:chOff x="1813" y="0"/>
              <a:chExt cx="809173" cy="812800"/>
            </a:xfrm>
          </p:grpSpPr>
          <p:sp>
            <p:nvSpPr>
              <p:cNvPr id="999" name="Google Shape;999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01" name="Google Shape;1001;p27"/>
            <p:cNvGrpSpPr/>
            <p:nvPr/>
          </p:nvGrpSpPr>
          <p:grpSpPr>
            <a:xfrm>
              <a:off x="784886" y="0"/>
              <a:ext cx="347217" cy="348773"/>
              <a:chOff x="1813" y="0"/>
              <a:chExt cx="809173" cy="812800"/>
            </a:xfrm>
          </p:grpSpPr>
          <p:sp>
            <p:nvSpPr>
              <p:cNvPr id="1002" name="Google Shape;1002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04" name="Google Shape;1004;p27"/>
            <p:cNvGrpSpPr/>
            <p:nvPr/>
          </p:nvGrpSpPr>
          <p:grpSpPr>
            <a:xfrm>
              <a:off x="1568993" y="0"/>
              <a:ext cx="347217" cy="348773"/>
              <a:chOff x="1813" y="0"/>
              <a:chExt cx="809173" cy="812800"/>
            </a:xfrm>
          </p:grpSpPr>
          <p:sp>
            <p:nvSpPr>
              <p:cNvPr id="1005" name="Google Shape;1005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07" name="Google Shape;1007;p27"/>
            <p:cNvGrpSpPr/>
            <p:nvPr/>
          </p:nvGrpSpPr>
          <p:grpSpPr>
            <a:xfrm>
              <a:off x="778" y="710012"/>
              <a:ext cx="347217" cy="348773"/>
              <a:chOff x="1813" y="0"/>
              <a:chExt cx="809173" cy="812800"/>
            </a:xfrm>
          </p:grpSpPr>
          <p:sp>
            <p:nvSpPr>
              <p:cNvPr id="1008" name="Google Shape;1008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10" name="Google Shape;1010;p27"/>
            <p:cNvGrpSpPr/>
            <p:nvPr/>
          </p:nvGrpSpPr>
          <p:grpSpPr>
            <a:xfrm>
              <a:off x="784886" y="710012"/>
              <a:ext cx="347217" cy="348773"/>
              <a:chOff x="1813" y="0"/>
              <a:chExt cx="809173" cy="812800"/>
            </a:xfrm>
          </p:grpSpPr>
          <p:sp>
            <p:nvSpPr>
              <p:cNvPr id="1011" name="Google Shape;1011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13" name="Google Shape;1013;p27"/>
            <p:cNvGrpSpPr/>
            <p:nvPr/>
          </p:nvGrpSpPr>
          <p:grpSpPr>
            <a:xfrm>
              <a:off x="1568993" y="710012"/>
              <a:ext cx="347217" cy="348773"/>
              <a:chOff x="1813" y="0"/>
              <a:chExt cx="809173" cy="812800"/>
            </a:xfrm>
          </p:grpSpPr>
          <p:sp>
            <p:nvSpPr>
              <p:cNvPr id="1014" name="Google Shape;1014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16" name="Google Shape;1016;p27"/>
            <p:cNvGrpSpPr/>
            <p:nvPr/>
          </p:nvGrpSpPr>
          <p:grpSpPr>
            <a:xfrm>
              <a:off x="2318883" y="0"/>
              <a:ext cx="347217" cy="348773"/>
              <a:chOff x="1813" y="0"/>
              <a:chExt cx="809173" cy="812800"/>
            </a:xfrm>
          </p:grpSpPr>
          <p:sp>
            <p:nvSpPr>
              <p:cNvPr id="1017" name="Google Shape;1017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19" name="Google Shape;1019;p27"/>
            <p:cNvGrpSpPr/>
            <p:nvPr/>
          </p:nvGrpSpPr>
          <p:grpSpPr>
            <a:xfrm>
              <a:off x="3102991" y="0"/>
              <a:ext cx="347217" cy="348773"/>
              <a:chOff x="1813" y="0"/>
              <a:chExt cx="809173" cy="812800"/>
            </a:xfrm>
          </p:grpSpPr>
          <p:sp>
            <p:nvSpPr>
              <p:cNvPr id="1020" name="Google Shape;1020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22" name="Google Shape;1022;p27"/>
            <p:cNvGrpSpPr/>
            <p:nvPr/>
          </p:nvGrpSpPr>
          <p:grpSpPr>
            <a:xfrm>
              <a:off x="2318883" y="710012"/>
              <a:ext cx="347217" cy="348773"/>
              <a:chOff x="1813" y="0"/>
              <a:chExt cx="809173" cy="812800"/>
            </a:xfrm>
          </p:grpSpPr>
          <p:sp>
            <p:nvSpPr>
              <p:cNvPr id="1023" name="Google Shape;1023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25" name="Google Shape;1025;p27"/>
            <p:cNvGrpSpPr/>
            <p:nvPr/>
          </p:nvGrpSpPr>
          <p:grpSpPr>
            <a:xfrm>
              <a:off x="3102991" y="710012"/>
              <a:ext cx="347217" cy="348773"/>
              <a:chOff x="1813" y="0"/>
              <a:chExt cx="809173" cy="812800"/>
            </a:xfrm>
          </p:grpSpPr>
          <p:sp>
            <p:nvSpPr>
              <p:cNvPr id="1026" name="Google Shape;1026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28" name="Google Shape;1028;p27"/>
            <p:cNvGrpSpPr/>
            <p:nvPr/>
          </p:nvGrpSpPr>
          <p:grpSpPr>
            <a:xfrm>
              <a:off x="778" y="1541987"/>
              <a:ext cx="347217" cy="348773"/>
              <a:chOff x="1813" y="0"/>
              <a:chExt cx="809173" cy="812800"/>
            </a:xfrm>
          </p:grpSpPr>
          <p:sp>
            <p:nvSpPr>
              <p:cNvPr id="1029" name="Google Shape;1029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31" name="Google Shape;1031;p27"/>
            <p:cNvGrpSpPr/>
            <p:nvPr/>
          </p:nvGrpSpPr>
          <p:grpSpPr>
            <a:xfrm>
              <a:off x="784886" y="1541987"/>
              <a:ext cx="347217" cy="348773"/>
              <a:chOff x="1813" y="0"/>
              <a:chExt cx="809173" cy="812800"/>
            </a:xfrm>
          </p:grpSpPr>
          <p:sp>
            <p:nvSpPr>
              <p:cNvPr id="1032" name="Google Shape;1032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34" name="Google Shape;1034;p27"/>
            <p:cNvGrpSpPr/>
            <p:nvPr/>
          </p:nvGrpSpPr>
          <p:grpSpPr>
            <a:xfrm>
              <a:off x="1568993" y="1541987"/>
              <a:ext cx="347217" cy="348773"/>
              <a:chOff x="1813" y="0"/>
              <a:chExt cx="809173" cy="812800"/>
            </a:xfrm>
          </p:grpSpPr>
          <p:sp>
            <p:nvSpPr>
              <p:cNvPr id="1035" name="Google Shape;1035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37" name="Google Shape;1037;p27"/>
            <p:cNvGrpSpPr/>
            <p:nvPr/>
          </p:nvGrpSpPr>
          <p:grpSpPr>
            <a:xfrm>
              <a:off x="778" y="2251999"/>
              <a:ext cx="347217" cy="348773"/>
              <a:chOff x="1813" y="0"/>
              <a:chExt cx="809173" cy="812800"/>
            </a:xfrm>
          </p:grpSpPr>
          <p:sp>
            <p:nvSpPr>
              <p:cNvPr id="1038" name="Google Shape;1038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0" name="Google Shape;1040;p27"/>
            <p:cNvGrpSpPr/>
            <p:nvPr/>
          </p:nvGrpSpPr>
          <p:grpSpPr>
            <a:xfrm>
              <a:off x="784886" y="2251999"/>
              <a:ext cx="347217" cy="348773"/>
              <a:chOff x="1813" y="0"/>
              <a:chExt cx="809173" cy="812800"/>
            </a:xfrm>
          </p:grpSpPr>
          <p:sp>
            <p:nvSpPr>
              <p:cNvPr id="1041" name="Google Shape;1041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3" name="Google Shape;1043;p27"/>
            <p:cNvGrpSpPr/>
            <p:nvPr/>
          </p:nvGrpSpPr>
          <p:grpSpPr>
            <a:xfrm>
              <a:off x="1568993" y="2251999"/>
              <a:ext cx="347217" cy="348773"/>
              <a:chOff x="1813" y="0"/>
              <a:chExt cx="809173" cy="812800"/>
            </a:xfrm>
          </p:grpSpPr>
          <p:sp>
            <p:nvSpPr>
              <p:cNvPr id="1044" name="Google Shape;1044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6" name="Google Shape;1046;p27"/>
            <p:cNvGrpSpPr/>
            <p:nvPr/>
          </p:nvGrpSpPr>
          <p:grpSpPr>
            <a:xfrm>
              <a:off x="2318883" y="1541987"/>
              <a:ext cx="347217" cy="348773"/>
              <a:chOff x="1813" y="0"/>
              <a:chExt cx="809173" cy="812800"/>
            </a:xfrm>
          </p:grpSpPr>
          <p:sp>
            <p:nvSpPr>
              <p:cNvPr id="1047" name="Google Shape;1047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9" name="Google Shape;1049;p27"/>
            <p:cNvGrpSpPr/>
            <p:nvPr/>
          </p:nvGrpSpPr>
          <p:grpSpPr>
            <a:xfrm>
              <a:off x="3102991" y="1541987"/>
              <a:ext cx="347217" cy="348773"/>
              <a:chOff x="1813" y="0"/>
              <a:chExt cx="809173" cy="812800"/>
            </a:xfrm>
          </p:grpSpPr>
          <p:sp>
            <p:nvSpPr>
              <p:cNvPr id="1050" name="Google Shape;1050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52" name="Google Shape;1052;p27"/>
            <p:cNvGrpSpPr/>
            <p:nvPr/>
          </p:nvGrpSpPr>
          <p:grpSpPr>
            <a:xfrm>
              <a:off x="2318883" y="2251999"/>
              <a:ext cx="347217" cy="348773"/>
              <a:chOff x="1813" y="0"/>
              <a:chExt cx="809173" cy="812800"/>
            </a:xfrm>
          </p:grpSpPr>
          <p:sp>
            <p:nvSpPr>
              <p:cNvPr id="1053" name="Google Shape;1053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55" name="Google Shape;1055;p27"/>
            <p:cNvGrpSpPr/>
            <p:nvPr/>
          </p:nvGrpSpPr>
          <p:grpSpPr>
            <a:xfrm>
              <a:off x="3102991" y="2251999"/>
              <a:ext cx="347217" cy="348773"/>
              <a:chOff x="1813" y="0"/>
              <a:chExt cx="809173" cy="812800"/>
            </a:xfrm>
          </p:grpSpPr>
          <p:sp>
            <p:nvSpPr>
              <p:cNvPr id="1056" name="Google Shape;1056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58" name="Google Shape;1058;p27"/>
          <p:cNvGrpSpPr/>
          <p:nvPr/>
        </p:nvGrpSpPr>
        <p:grpSpPr>
          <a:xfrm>
            <a:off x="12834097" y="4349411"/>
            <a:ext cx="5453319" cy="1950579"/>
            <a:chOff x="778" y="0"/>
            <a:chExt cx="7271092" cy="2600772"/>
          </a:xfrm>
        </p:grpSpPr>
        <p:grpSp>
          <p:nvGrpSpPr>
            <p:cNvPr id="1059" name="Google Shape;1059;p27"/>
            <p:cNvGrpSpPr/>
            <p:nvPr/>
          </p:nvGrpSpPr>
          <p:grpSpPr>
            <a:xfrm>
              <a:off x="3822440" y="0"/>
              <a:ext cx="347217" cy="348773"/>
              <a:chOff x="1813" y="0"/>
              <a:chExt cx="809173" cy="812800"/>
            </a:xfrm>
          </p:grpSpPr>
          <p:sp>
            <p:nvSpPr>
              <p:cNvPr id="1060" name="Google Shape;1060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62" name="Google Shape;1062;p27"/>
            <p:cNvGrpSpPr/>
            <p:nvPr/>
          </p:nvGrpSpPr>
          <p:grpSpPr>
            <a:xfrm>
              <a:off x="4606548" y="0"/>
              <a:ext cx="347217" cy="348773"/>
              <a:chOff x="1813" y="0"/>
              <a:chExt cx="809173" cy="812800"/>
            </a:xfrm>
          </p:grpSpPr>
          <p:sp>
            <p:nvSpPr>
              <p:cNvPr id="1063" name="Google Shape;1063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65" name="Google Shape;1065;p27"/>
            <p:cNvGrpSpPr/>
            <p:nvPr/>
          </p:nvGrpSpPr>
          <p:grpSpPr>
            <a:xfrm>
              <a:off x="5390655" y="0"/>
              <a:ext cx="347217" cy="348773"/>
              <a:chOff x="1813" y="0"/>
              <a:chExt cx="809173" cy="812800"/>
            </a:xfrm>
          </p:grpSpPr>
          <p:sp>
            <p:nvSpPr>
              <p:cNvPr id="1066" name="Google Shape;1066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68" name="Google Shape;1068;p27"/>
            <p:cNvGrpSpPr/>
            <p:nvPr/>
          </p:nvGrpSpPr>
          <p:grpSpPr>
            <a:xfrm>
              <a:off x="3822440" y="710012"/>
              <a:ext cx="347217" cy="348773"/>
              <a:chOff x="1813" y="0"/>
              <a:chExt cx="809173" cy="812800"/>
            </a:xfrm>
          </p:grpSpPr>
          <p:sp>
            <p:nvSpPr>
              <p:cNvPr id="1069" name="Google Shape;1069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71" name="Google Shape;1071;p27"/>
            <p:cNvGrpSpPr/>
            <p:nvPr/>
          </p:nvGrpSpPr>
          <p:grpSpPr>
            <a:xfrm>
              <a:off x="4606548" y="710012"/>
              <a:ext cx="347217" cy="348773"/>
              <a:chOff x="1813" y="0"/>
              <a:chExt cx="809173" cy="812800"/>
            </a:xfrm>
          </p:grpSpPr>
          <p:sp>
            <p:nvSpPr>
              <p:cNvPr id="1072" name="Google Shape;1072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74" name="Google Shape;1074;p27"/>
            <p:cNvGrpSpPr/>
            <p:nvPr/>
          </p:nvGrpSpPr>
          <p:grpSpPr>
            <a:xfrm>
              <a:off x="5390655" y="710012"/>
              <a:ext cx="347217" cy="348773"/>
              <a:chOff x="1813" y="0"/>
              <a:chExt cx="809173" cy="812800"/>
            </a:xfrm>
          </p:grpSpPr>
          <p:sp>
            <p:nvSpPr>
              <p:cNvPr id="1075" name="Google Shape;1075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77" name="Google Shape;1077;p27"/>
            <p:cNvGrpSpPr/>
            <p:nvPr/>
          </p:nvGrpSpPr>
          <p:grpSpPr>
            <a:xfrm>
              <a:off x="6140545" y="0"/>
              <a:ext cx="347217" cy="348773"/>
              <a:chOff x="1813" y="0"/>
              <a:chExt cx="809173" cy="812800"/>
            </a:xfrm>
          </p:grpSpPr>
          <p:sp>
            <p:nvSpPr>
              <p:cNvPr id="1078" name="Google Shape;1078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80" name="Google Shape;1080;p27"/>
            <p:cNvGrpSpPr/>
            <p:nvPr/>
          </p:nvGrpSpPr>
          <p:grpSpPr>
            <a:xfrm>
              <a:off x="6924653" y="0"/>
              <a:ext cx="347217" cy="348773"/>
              <a:chOff x="1813" y="0"/>
              <a:chExt cx="809173" cy="812800"/>
            </a:xfrm>
          </p:grpSpPr>
          <p:sp>
            <p:nvSpPr>
              <p:cNvPr id="1081" name="Google Shape;1081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83" name="Google Shape;1083;p27"/>
            <p:cNvGrpSpPr/>
            <p:nvPr/>
          </p:nvGrpSpPr>
          <p:grpSpPr>
            <a:xfrm>
              <a:off x="6140545" y="710012"/>
              <a:ext cx="347217" cy="348773"/>
              <a:chOff x="1813" y="0"/>
              <a:chExt cx="809173" cy="812800"/>
            </a:xfrm>
          </p:grpSpPr>
          <p:sp>
            <p:nvSpPr>
              <p:cNvPr id="1084" name="Google Shape;1084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86" name="Google Shape;1086;p27"/>
            <p:cNvGrpSpPr/>
            <p:nvPr/>
          </p:nvGrpSpPr>
          <p:grpSpPr>
            <a:xfrm>
              <a:off x="6924653" y="710012"/>
              <a:ext cx="347217" cy="348773"/>
              <a:chOff x="1813" y="0"/>
              <a:chExt cx="809173" cy="812800"/>
            </a:xfrm>
          </p:grpSpPr>
          <p:sp>
            <p:nvSpPr>
              <p:cNvPr id="1087" name="Google Shape;1087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89" name="Google Shape;1089;p27"/>
            <p:cNvGrpSpPr/>
            <p:nvPr/>
          </p:nvGrpSpPr>
          <p:grpSpPr>
            <a:xfrm>
              <a:off x="3822440" y="1541987"/>
              <a:ext cx="347217" cy="348773"/>
              <a:chOff x="1813" y="0"/>
              <a:chExt cx="809173" cy="812800"/>
            </a:xfrm>
          </p:grpSpPr>
          <p:sp>
            <p:nvSpPr>
              <p:cNvPr id="1090" name="Google Shape;1090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92" name="Google Shape;1092;p27"/>
            <p:cNvGrpSpPr/>
            <p:nvPr/>
          </p:nvGrpSpPr>
          <p:grpSpPr>
            <a:xfrm>
              <a:off x="4606548" y="1541987"/>
              <a:ext cx="347217" cy="348773"/>
              <a:chOff x="1813" y="0"/>
              <a:chExt cx="809173" cy="812800"/>
            </a:xfrm>
          </p:grpSpPr>
          <p:sp>
            <p:nvSpPr>
              <p:cNvPr id="1093" name="Google Shape;1093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95" name="Google Shape;1095;p27"/>
            <p:cNvGrpSpPr/>
            <p:nvPr/>
          </p:nvGrpSpPr>
          <p:grpSpPr>
            <a:xfrm>
              <a:off x="5390655" y="1541987"/>
              <a:ext cx="347217" cy="348773"/>
              <a:chOff x="1813" y="0"/>
              <a:chExt cx="809173" cy="812800"/>
            </a:xfrm>
          </p:grpSpPr>
          <p:sp>
            <p:nvSpPr>
              <p:cNvPr id="1096" name="Google Shape;1096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98" name="Google Shape;1098;p27"/>
            <p:cNvGrpSpPr/>
            <p:nvPr/>
          </p:nvGrpSpPr>
          <p:grpSpPr>
            <a:xfrm>
              <a:off x="3822440" y="2251999"/>
              <a:ext cx="347217" cy="348773"/>
              <a:chOff x="1813" y="0"/>
              <a:chExt cx="809173" cy="812800"/>
            </a:xfrm>
          </p:grpSpPr>
          <p:sp>
            <p:nvSpPr>
              <p:cNvPr id="1099" name="Google Shape;1099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01" name="Google Shape;1101;p27"/>
            <p:cNvGrpSpPr/>
            <p:nvPr/>
          </p:nvGrpSpPr>
          <p:grpSpPr>
            <a:xfrm>
              <a:off x="4606548" y="2251999"/>
              <a:ext cx="347217" cy="348773"/>
              <a:chOff x="1813" y="0"/>
              <a:chExt cx="809173" cy="812800"/>
            </a:xfrm>
          </p:grpSpPr>
          <p:sp>
            <p:nvSpPr>
              <p:cNvPr id="1102" name="Google Shape;1102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04" name="Google Shape;1104;p27"/>
            <p:cNvGrpSpPr/>
            <p:nvPr/>
          </p:nvGrpSpPr>
          <p:grpSpPr>
            <a:xfrm>
              <a:off x="5390655" y="2251999"/>
              <a:ext cx="347217" cy="348773"/>
              <a:chOff x="1813" y="0"/>
              <a:chExt cx="809173" cy="812800"/>
            </a:xfrm>
          </p:grpSpPr>
          <p:sp>
            <p:nvSpPr>
              <p:cNvPr id="1105" name="Google Shape;1105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07" name="Google Shape;1107;p27"/>
            <p:cNvGrpSpPr/>
            <p:nvPr/>
          </p:nvGrpSpPr>
          <p:grpSpPr>
            <a:xfrm>
              <a:off x="6140545" y="1541987"/>
              <a:ext cx="347217" cy="348773"/>
              <a:chOff x="1813" y="0"/>
              <a:chExt cx="809173" cy="812800"/>
            </a:xfrm>
          </p:grpSpPr>
          <p:sp>
            <p:nvSpPr>
              <p:cNvPr id="1108" name="Google Shape;1108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10" name="Google Shape;1110;p27"/>
            <p:cNvGrpSpPr/>
            <p:nvPr/>
          </p:nvGrpSpPr>
          <p:grpSpPr>
            <a:xfrm>
              <a:off x="6924653" y="1541987"/>
              <a:ext cx="347217" cy="348773"/>
              <a:chOff x="1813" y="0"/>
              <a:chExt cx="809173" cy="812800"/>
            </a:xfrm>
          </p:grpSpPr>
          <p:sp>
            <p:nvSpPr>
              <p:cNvPr id="1111" name="Google Shape;1111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13" name="Google Shape;1113;p27"/>
            <p:cNvGrpSpPr/>
            <p:nvPr/>
          </p:nvGrpSpPr>
          <p:grpSpPr>
            <a:xfrm>
              <a:off x="6140545" y="2251999"/>
              <a:ext cx="347217" cy="348773"/>
              <a:chOff x="1813" y="0"/>
              <a:chExt cx="809173" cy="812800"/>
            </a:xfrm>
          </p:grpSpPr>
          <p:sp>
            <p:nvSpPr>
              <p:cNvPr id="1114" name="Google Shape;1114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16" name="Google Shape;1116;p27"/>
            <p:cNvGrpSpPr/>
            <p:nvPr/>
          </p:nvGrpSpPr>
          <p:grpSpPr>
            <a:xfrm>
              <a:off x="6924653" y="2251999"/>
              <a:ext cx="347217" cy="348773"/>
              <a:chOff x="1813" y="0"/>
              <a:chExt cx="809173" cy="812800"/>
            </a:xfrm>
          </p:grpSpPr>
          <p:sp>
            <p:nvSpPr>
              <p:cNvPr id="1117" name="Google Shape;1117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19" name="Google Shape;1119;p27"/>
            <p:cNvGrpSpPr/>
            <p:nvPr/>
          </p:nvGrpSpPr>
          <p:grpSpPr>
            <a:xfrm>
              <a:off x="778" y="0"/>
              <a:ext cx="347217" cy="348773"/>
              <a:chOff x="1813" y="0"/>
              <a:chExt cx="809173" cy="812800"/>
            </a:xfrm>
          </p:grpSpPr>
          <p:sp>
            <p:nvSpPr>
              <p:cNvPr id="1120" name="Google Shape;1120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22" name="Google Shape;1122;p27"/>
            <p:cNvGrpSpPr/>
            <p:nvPr/>
          </p:nvGrpSpPr>
          <p:grpSpPr>
            <a:xfrm>
              <a:off x="784886" y="0"/>
              <a:ext cx="347217" cy="348773"/>
              <a:chOff x="1813" y="0"/>
              <a:chExt cx="809173" cy="812800"/>
            </a:xfrm>
          </p:grpSpPr>
          <p:sp>
            <p:nvSpPr>
              <p:cNvPr id="1123" name="Google Shape;1123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25" name="Google Shape;1125;p27"/>
            <p:cNvGrpSpPr/>
            <p:nvPr/>
          </p:nvGrpSpPr>
          <p:grpSpPr>
            <a:xfrm>
              <a:off x="1568993" y="0"/>
              <a:ext cx="347217" cy="348773"/>
              <a:chOff x="1813" y="0"/>
              <a:chExt cx="809173" cy="812800"/>
            </a:xfrm>
          </p:grpSpPr>
          <p:sp>
            <p:nvSpPr>
              <p:cNvPr id="1126" name="Google Shape;1126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28" name="Google Shape;1128;p27"/>
            <p:cNvGrpSpPr/>
            <p:nvPr/>
          </p:nvGrpSpPr>
          <p:grpSpPr>
            <a:xfrm>
              <a:off x="778" y="710012"/>
              <a:ext cx="347217" cy="348773"/>
              <a:chOff x="1813" y="0"/>
              <a:chExt cx="809173" cy="812800"/>
            </a:xfrm>
          </p:grpSpPr>
          <p:sp>
            <p:nvSpPr>
              <p:cNvPr id="1129" name="Google Shape;1129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31" name="Google Shape;1131;p27"/>
            <p:cNvGrpSpPr/>
            <p:nvPr/>
          </p:nvGrpSpPr>
          <p:grpSpPr>
            <a:xfrm>
              <a:off x="784886" y="710012"/>
              <a:ext cx="347217" cy="348773"/>
              <a:chOff x="1813" y="0"/>
              <a:chExt cx="809173" cy="812800"/>
            </a:xfrm>
          </p:grpSpPr>
          <p:sp>
            <p:nvSpPr>
              <p:cNvPr id="1132" name="Google Shape;1132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34" name="Google Shape;1134;p27"/>
            <p:cNvGrpSpPr/>
            <p:nvPr/>
          </p:nvGrpSpPr>
          <p:grpSpPr>
            <a:xfrm>
              <a:off x="1568993" y="710012"/>
              <a:ext cx="347217" cy="348773"/>
              <a:chOff x="1813" y="0"/>
              <a:chExt cx="809173" cy="812800"/>
            </a:xfrm>
          </p:grpSpPr>
          <p:sp>
            <p:nvSpPr>
              <p:cNvPr id="1135" name="Google Shape;1135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37" name="Google Shape;1137;p27"/>
            <p:cNvGrpSpPr/>
            <p:nvPr/>
          </p:nvGrpSpPr>
          <p:grpSpPr>
            <a:xfrm>
              <a:off x="2318883" y="0"/>
              <a:ext cx="347217" cy="348773"/>
              <a:chOff x="1813" y="0"/>
              <a:chExt cx="809173" cy="812800"/>
            </a:xfrm>
          </p:grpSpPr>
          <p:sp>
            <p:nvSpPr>
              <p:cNvPr id="1138" name="Google Shape;1138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40" name="Google Shape;1140;p27"/>
            <p:cNvGrpSpPr/>
            <p:nvPr/>
          </p:nvGrpSpPr>
          <p:grpSpPr>
            <a:xfrm>
              <a:off x="3102991" y="0"/>
              <a:ext cx="347217" cy="348773"/>
              <a:chOff x="1813" y="0"/>
              <a:chExt cx="809173" cy="812800"/>
            </a:xfrm>
          </p:grpSpPr>
          <p:sp>
            <p:nvSpPr>
              <p:cNvPr id="1141" name="Google Shape;1141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43" name="Google Shape;1143;p27"/>
            <p:cNvGrpSpPr/>
            <p:nvPr/>
          </p:nvGrpSpPr>
          <p:grpSpPr>
            <a:xfrm>
              <a:off x="2318883" y="710012"/>
              <a:ext cx="347217" cy="348773"/>
              <a:chOff x="1813" y="0"/>
              <a:chExt cx="809173" cy="812800"/>
            </a:xfrm>
          </p:grpSpPr>
          <p:sp>
            <p:nvSpPr>
              <p:cNvPr id="1144" name="Google Shape;1144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46" name="Google Shape;1146;p27"/>
            <p:cNvGrpSpPr/>
            <p:nvPr/>
          </p:nvGrpSpPr>
          <p:grpSpPr>
            <a:xfrm>
              <a:off x="3102991" y="710012"/>
              <a:ext cx="347217" cy="348773"/>
              <a:chOff x="1813" y="0"/>
              <a:chExt cx="809173" cy="812800"/>
            </a:xfrm>
          </p:grpSpPr>
          <p:sp>
            <p:nvSpPr>
              <p:cNvPr id="1147" name="Google Shape;1147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49" name="Google Shape;1149;p27"/>
            <p:cNvGrpSpPr/>
            <p:nvPr/>
          </p:nvGrpSpPr>
          <p:grpSpPr>
            <a:xfrm>
              <a:off x="778" y="1541987"/>
              <a:ext cx="347217" cy="348773"/>
              <a:chOff x="1813" y="0"/>
              <a:chExt cx="809173" cy="812800"/>
            </a:xfrm>
          </p:grpSpPr>
          <p:sp>
            <p:nvSpPr>
              <p:cNvPr id="1150" name="Google Shape;1150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52" name="Google Shape;1152;p27"/>
            <p:cNvGrpSpPr/>
            <p:nvPr/>
          </p:nvGrpSpPr>
          <p:grpSpPr>
            <a:xfrm>
              <a:off x="784886" y="1541987"/>
              <a:ext cx="347217" cy="348773"/>
              <a:chOff x="1813" y="0"/>
              <a:chExt cx="809173" cy="812800"/>
            </a:xfrm>
          </p:grpSpPr>
          <p:sp>
            <p:nvSpPr>
              <p:cNvPr id="1153" name="Google Shape;1153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55" name="Google Shape;1155;p27"/>
            <p:cNvGrpSpPr/>
            <p:nvPr/>
          </p:nvGrpSpPr>
          <p:grpSpPr>
            <a:xfrm>
              <a:off x="1568993" y="1541987"/>
              <a:ext cx="347217" cy="348773"/>
              <a:chOff x="1813" y="0"/>
              <a:chExt cx="809173" cy="812800"/>
            </a:xfrm>
          </p:grpSpPr>
          <p:sp>
            <p:nvSpPr>
              <p:cNvPr id="1156" name="Google Shape;1156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58" name="Google Shape;1158;p27"/>
            <p:cNvGrpSpPr/>
            <p:nvPr/>
          </p:nvGrpSpPr>
          <p:grpSpPr>
            <a:xfrm>
              <a:off x="778" y="2251999"/>
              <a:ext cx="347217" cy="348773"/>
              <a:chOff x="1813" y="0"/>
              <a:chExt cx="809173" cy="812800"/>
            </a:xfrm>
          </p:grpSpPr>
          <p:sp>
            <p:nvSpPr>
              <p:cNvPr id="1159" name="Google Shape;1159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61" name="Google Shape;1161;p27"/>
            <p:cNvGrpSpPr/>
            <p:nvPr/>
          </p:nvGrpSpPr>
          <p:grpSpPr>
            <a:xfrm>
              <a:off x="784886" y="2251999"/>
              <a:ext cx="347217" cy="348773"/>
              <a:chOff x="1813" y="0"/>
              <a:chExt cx="809173" cy="812800"/>
            </a:xfrm>
          </p:grpSpPr>
          <p:sp>
            <p:nvSpPr>
              <p:cNvPr id="1162" name="Google Shape;1162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64" name="Google Shape;1164;p27"/>
            <p:cNvGrpSpPr/>
            <p:nvPr/>
          </p:nvGrpSpPr>
          <p:grpSpPr>
            <a:xfrm>
              <a:off x="1568993" y="2251999"/>
              <a:ext cx="347217" cy="348773"/>
              <a:chOff x="1813" y="0"/>
              <a:chExt cx="809173" cy="812800"/>
            </a:xfrm>
          </p:grpSpPr>
          <p:sp>
            <p:nvSpPr>
              <p:cNvPr id="1165" name="Google Shape;1165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67" name="Google Shape;1167;p27"/>
            <p:cNvGrpSpPr/>
            <p:nvPr/>
          </p:nvGrpSpPr>
          <p:grpSpPr>
            <a:xfrm>
              <a:off x="2318883" y="1541987"/>
              <a:ext cx="347217" cy="348773"/>
              <a:chOff x="1813" y="0"/>
              <a:chExt cx="809173" cy="812800"/>
            </a:xfrm>
          </p:grpSpPr>
          <p:sp>
            <p:nvSpPr>
              <p:cNvPr id="1168" name="Google Shape;1168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70" name="Google Shape;1170;p27"/>
            <p:cNvGrpSpPr/>
            <p:nvPr/>
          </p:nvGrpSpPr>
          <p:grpSpPr>
            <a:xfrm>
              <a:off x="3102991" y="1541987"/>
              <a:ext cx="347217" cy="348773"/>
              <a:chOff x="1813" y="0"/>
              <a:chExt cx="809173" cy="812800"/>
            </a:xfrm>
          </p:grpSpPr>
          <p:sp>
            <p:nvSpPr>
              <p:cNvPr id="1171" name="Google Shape;1171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73" name="Google Shape;1173;p27"/>
            <p:cNvGrpSpPr/>
            <p:nvPr/>
          </p:nvGrpSpPr>
          <p:grpSpPr>
            <a:xfrm>
              <a:off x="2318883" y="2251999"/>
              <a:ext cx="347217" cy="348773"/>
              <a:chOff x="1813" y="0"/>
              <a:chExt cx="809173" cy="812800"/>
            </a:xfrm>
          </p:grpSpPr>
          <p:sp>
            <p:nvSpPr>
              <p:cNvPr id="1174" name="Google Shape;1174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76" name="Google Shape;1176;p27"/>
            <p:cNvGrpSpPr/>
            <p:nvPr/>
          </p:nvGrpSpPr>
          <p:grpSpPr>
            <a:xfrm>
              <a:off x="3102991" y="2251999"/>
              <a:ext cx="347217" cy="348773"/>
              <a:chOff x="1813" y="0"/>
              <a:chExt cx="809173" cy="812800"/>
            </a:xfrm>
          </p:grpSpPr>
          <p:sp>
            <p:nvSpPr>
              <p:cNvPr id="1177" name="Google Shape;1177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49" name="Google Shape;2002;p38"/>
          <p:cNvSpPr/>
          <p:nvPr/>
        </p:nvSpPr>
        <p:spPr>
          <a:xfrm>
            <a:off x="8667213" y="8048458"/>
            <a:ext cx="931641" cy="832322"/>
          </a:xfrm>
          <a:custGeom>
            <a:avLst/>
            <a:gdLst/>
            <a:ahLst/>
            <a:cxnLst/>
            <a:rect l="l" t="t" r="r" b="b"/>
            <a:pathLst>
              <a:path w="931641" h="832322" extrusionOk="0">
                <a:moveTo>
                  <a:pt x="931642" y="377427"/>
                </a:moveTo>
                <a:lnTo>
                  <a:pt x="931642" y="370002"/>
                </a:lnTo>
                <a:cubicBezTo>
                  <a:pt x="931642" y="331517"/>
                  <a:pt x="900364" y="300196"/>
                  <a:pt x="861911" y="300196"/>
                </a:cubicBezTo>
                <a:lnTo>
                  <a:pt x="641219" y="300196"/>
                </a:lnTo>
                <a:cubicBezTo>
                  <a:pt x="684854" y="227293"/>
                  <a:pt x="691266" y="120495"/>
                  <a:pt x="655310" y="38769"/>
                </a:cubicBezTo>
                <a:cubicBezTo>
                  <a:pt x="646997" y="19909"/>
                  <a:pt x="631526" y="5992"/>
                  <a:pt x="613949" y="1553"/>
                </a:cubicBezTo>
                <a:cubicBezTo>
                  <a:pt x="598162" y="-2440"/>
                  <a:pt x="581815" y="1329"/>
                  <a:pt x="567891" y="12148"/>
                </a:cubicBezTo>
                <a:cubicBezTo>
                  <a:pt x="544759" y="30132"/>
                  <a:pt x="535644" y="63915"/>
                  <a:pt x="530817" y="87775"/>
                </a:cubicBezTo>
                <a:cubicBezTo>
                  <a:pt x="523771" y="122622"/>
                  <a:pt x="513240" y="158961"/>
                  <a:pt x="484218" y="188715"/>
                </a:cubicBezTo>
                <a:cubicBezTo>
                  <a:pt x="472661" y="200561"/>
                  <a:pt x="459558" y="211512"/>
                  <a:pt x="446883" y="222107"/>
                </a:cubicBezTo>
                <a:cubicBezTo>
                  <a:pt x="430312" y="235968"/>
                  <a:pt x="413183" y="250313"/>
                  <a:pt x="398532" y="267308"/>
                </a:cubicBezTo>
                <a:cubicBezTo>
                  <a:pt x="366491" y="304524"/>
                  <a:pt x="351132" y="350620"/>
                  <a:pt x="341346" y="386623"/>
                </a:cubicBezTo>
                <a:cubicBezTo>
                  <a:pt x="338382" y="397499"/>
                  <a:pt x="328447" y="405073"/>
                  <a:pt x="317189" y="405073"/>
                </a:cubicBezTo>
                <a:cubicBezTo>
                  <a:pt x="317170" y="405073"/>
                  <a:pt x="317170" y="405073"/>
                  <a:pt x="317152" y="405073"/>
                </a:cubicBezTo>
                <a:lnTo>
                  <a:pt x="230273" y="405054"/>
                </a:lnTo>
                <a:lnTo>
                  <a:pt x="230273" y="404737"/>
                </a:lnTo>
                <a:cubicBezTo>
                  <a:pt x="230273" y="372334"/>
                  <a:pt x="203935" y="345956"/>
                  <a:pt x="171558" y="345956"/>
                </a:cubicBezTo>
                <a:lnTo>
                  <a:pt x="58733" y="345956"/>
                </a:lnTo>
                <a:cubicBezTo>
                  <a:pt x="26356" y="345956"/>
                  <a:pt x="0" y="372334"/>
                  <a:pt x="0" y="404737"/>
                </a:cubicBezTo>
                <a:lnTo>
                  <a:pt x="0" y="773560"/>
                </a:lnTo>
                <a:cubicBezTo>
                  <a:pt x="0" y="805963"/>
                  <a:pt x="26356" y="832322"/>
                  <a:pt x="58733" y="832322"/>
                </a:cubicBezTo>
                <a:lnTo>
                  <a:pt x="171558" y="832322"/>
                </a:lnTo>
                <a:cubicBezTo>
                  <a:pt x="203935" y="832322"/>
                  <a:pt x="230273" y="805963"/>
                  <a:pt x="230273" y="773560"/>
                </a:cubicBezTo>
                <a:lnTo>
                  <a:pt x="230273" y="761005"/>
                </a:lnTo>
                <a:lnTo>
                  <a:pt x="294169" y="761005"/>
                </a:lnTo>
                <a:cubicBezTo>
                  <a:pt x="303843" y="761005"/>
                  <a:pt x="312772" y="765296"/>
                  <a:pt x="318643" y="772758"/>
                </a:cubicBezTo>
                <a:cubicBezTo>
                  <a:pt x="332399" y="790200"/>
                  <a:pt x="363285" y="819488"/>
                  <a:pt x="415867" y="819488"/>
                </a:cubicBezTo>
                <a:lnTo>
                  <a:pt x="593166" y="816503"/>
                </a:lnTo>
                <a:cubicBezTo>
                  <a:pt x="594098" y="816484"/>
                  <a:pt x="594974" y="816298"/>
                  <a:pt x="595813" y="816018"/>
                </a:cubicBezTo>
                <a:cubicBezTo>
                  <a:pt x="608581" y="826577"/>
                  <a:pt x="624406" y="832322"/>
                  <a:pt x="641256" y="832322"/>
                </a:cubicBezTo>
                <a:lnTo>
                  <a:pt x="826999" y="832322"/>
                </a:lnTo>
                <a:cubicBezTo>
                  <a:pt x="866478" y="832322"/>
                  <a:pt x="898594" y="800180"/>
                  <a:pt x="898594" y="760670"/>
                </a:cubicBezTo>
                <a:lnTo>
                  <a:pt x="898594" y="756957"/>
                </a:lnTo>
                <a:cubicBezTo>
                  <a:pt x="898594" y="735486"/>
                  <a:pt x="889106" y="716215"/>
                  <a:pt x="874101" y="703064"/>
                </a:cubicBezTo>
                <a:cubicBezTo>
                  <a:pt x="906683" y="697803"/>
                  <a:pt x="931642" y="669467"/>
                  <a:pt x="931642" y="635403"/>
                </a:cubicBezTo>
                <a:lnTo>
                  <a:pt x="931642" y="625497"/>
                </a:lnTo>
                <a:cubicBezTo>
                  <a:pt x="931642" y="600257"/>
                  <a:pt x="917923" y="578170"/>
                  <a:pt x="897568" y="566269"/>
                </a:cubicBezTo>
                <a:cubicBezTo>
                  <a:pt x="917923" y="554367"/>
                  <a:pt x="931642" y="532280"/>
                  <a:pt x="931642" y="507040"/>
                </a:cubicBezTo>
                <a:lnTo>
                  <a:pt x="931642" y="497115"/>
                </a:lnTo>
                <a:cubicBezTo>
                  <a:pt x="931642" y="471689"/>
                  <a:pt x="917718" y="449471"/>
                  <a:pt x="897121" y="437644"/>
                </a:cubicBezTo>
                <a:cubicBezTo>
                  <a:pt x="917755" y="425500"/>
                  <a:pt x="931642" y="403058"/>
                  <a:pt x="931642" y="377427"/>
                </a:cubicBezTo>
                <a:close/>
                <a:moveTo>
                  <a:pt x="211633" y="773560"/>
                </a:moveTo>
                <a:cubicBezTo>
                  <a:pt x="211633" y="795684"/>
                  <a:pt x="193665" y="813668"/>
                  <a:pt x="171558" y="813668"/>
                </a:cubicBezTo>
                <a:lnTo>
                  <a:pt x="58733" y="813668"/>
                </a:lnTo>
                <a:cubicBezTo>
                  <a:pt x="36627" y="813668"/>
                  <a:pt x="18640" y="795684"/>
                  <a:pt x="18640" y="773560"/>
                </a:cubicBezTo>
                <a:lnTo>
                  <a:pt x="18640" y="404737"/>
                </a:lnTo>
                <a:cubicBezTo>
                  <a:pt x="18640" y="382613"/>
                  <a:pt x="36627" y="364611"/>
                  <a:pt x="58733" y="364611"/>
                </a:cubicBezTo>
                <a:lnTo>
                  <a:pt x="171558" y="364611"/>
                </a:lnTo>
                <a:cubicBezTo>
                  <a:pt x="193665" y="364611"/>
                  <a:pt x="211633" y="382613"/>
                  <a:pt x="211633" y="404737"/>
                </a:cubicBezTo>
                <a:lnTo>
                  <a:pt x="211633" y="773560"/>
                </a:lnTo>
                <a:close/>
                <a:moveTo>
                  <a:pt x="415718" y="800833"/>
                </a:moveTo>
                <a:cubicBezTo>
                  <a:pt x="373369" y="800833"/>
                  <a:pt x="347516" y="779287"/>
                  <a:pt x="333294" y="761192"/>
                </a:cubicBezTo>
                <a:cubicBezTo>
                  <a:pt x="323843" y="749215"/>
                  <a:pt x="309584" y="742351"/>
                  <a:pt x="294169" y="742351"/>
                </a:cubicBezTo>
                <a:lnTo>
                  <a:pt x="230273" y="742351"/>
                </a:lnTo>
                <a:lnTo>
                  <a:pt x="230273" y="423709"/>
                </a:lnTo>
                <a:lnTo>
                  <a:pt x="317133" y="423728"/>
                </a:lnTo>
                <a:cubicBezTo>
                  <a:pt x="317152" y="423728"/>
                  <a:pt x="317170" y="423728"/>
                  <a:pt x="317189" y="423728"/>
                </a:cubicBezTo>
                <a:cubicBezTo>
                  <a:pt x="336835" y="423728"/>
                  <a:pt x="354151" y="410502"/>
                  <a:pt x="359314" y="391530"/>
                </a:cubicBezTo>
                <a:cubicBezTo>
                  <a:pt x="368597" y="357429"/>
                  <a:pt x="383043" y="313870"/>
                  <a:pt x="412661" y="279489"/>
                </a:cubicBezTo>
                <a:cubicBezTo>
                  <a:pt x="426305" y="263651"/>
                  <a:pt x="442111" y="250425"/>
                  <a:pt x="458850" y="236434"/>
                </a:cubicBezTo>
                <a:cubicBezTo>
                  <a:pt x="471879" y="225540"/>
                  <a:pt x="485336" y="214272"/>
                  <a:pt x="497564" y="201736"/>
                </a:cubicBezTo>
                <a:cubicBezTo>
                  <a:pt x="529959" y="168531"/>
                  <a:pt x="541460" y="129114"/>
                  <a:pt x="549084" y="91468"/>
                </a:cubicBezTo>
                <a:cubicBezTo>
                  <a:pt x="553333" y="70538"/>
                  <a:pt x="561087" y="41063"/>
                  <a:pt x="579336" y="26886"/>
                </a:cubicBezTo>
                <a:cubicBezTo>
                  <a:pt x="588749" y="19554"/>
                  <a:pt x="599149" y="17055"/>
                  <a:pt x="609382" y="19629"/>
                </a:cubicBezTo>
                <a:cubicBezTo>
                  <a:pt x="621442" y="22688"/>
                  <a:pt x="632235" y="32650"/>
                  <a:pt x="638237" y="46305"/>
                </a:cubicBezTo>
                <a:cubicBezTo>
                  <a:pt x="674229" y="128069"/>
                  <a:pt x="665040" y="236490"/>
                  <a:pt x="616391" y="304076"/>
                </a:cubicBezTo>
                <a:cubicBezTo>
                  <a:pt x="616391" y="304076"/>
                  <a:pt x="616391" y="304076"/>
                  <a:pt x="616391" y="304095"/>
                </a:cubicBezTo>
                <a:cubicBezTo>
                  <a:pt x="588599" y="313795"/>
                  <a:pt x="569662" y="340099"/>
                  <a:pt x="569662" y="370002"/>
                </a:cubicBezTo>
                <a:lnTo>
                  <a:pt x="569662" y="377427"/>
                </a:lnTo>
                <a:cubicBezTo>
                  <a:pt x="569662" y="399141"/>
                  <a:pt x="579615" y="418560"/>
                  <a:pt x="595216" y="431376"/>
                </a:cubicBezTo>
                <a:cubicBezTo>
                  <a:pt x="566828" y="439752"/>
                  <a:pt x="546064" y="466055"/>
                  <a:pt x="546064" y="497115"/>
                </a:cubicBezTo>
                <a:lnTo>
                  <a:pt x="546064" y="507040"/>
                </a:lnTo>
                <a:cubicBezTo>
                  <a:pt x="546064" y="532280"/>
                  <a:pt x="559783" y="554367"/>
                  <a:pt x="580137" y="566269"/>
                </a:cubicBezTo>
                <a:cubicBezTo>
                  <a:pt x="559783" y="578170"/>
                  <a:pt x="546064" y="600257"/>
                  <a:pt x="546064" y="625497"/>
                </a:cubicBezTo>
                <a:lnTo>
                  <a:pt x="546064" y="635403"/>
                </a:lnTo>
                <a:cubicBezTo>
                  <a:pt x="546064" y="666799"/>
                  <a:pt x="567276" y="693326"/>
                  <a:pt x="596092" y="701403"/>
                </a:cubicBezTo>
                <a:cubicBezTo>
                  <a:pt x="579988" y="714555"/>
                  <a:pt x="569662" y="734572"/>
                  <a:pt x="569662" y="756957"/>
                </a:cubicBezTo>
                <a:lnTo>
                  <a:pt x="569662" y="760670"/>
                </a:lnTo>
                <a:cubicBezTo>
                  <a:pt x="569662" y="774045"/>
                  <a:pt x="573352" y="786917"/>
                  <a:pt x="580193" y="798072"/>
                </a:cubicBezTo>
                <a:lnTo>
                  <a:pt x="415718" y="800833"/>
                </a:lnTo>
                <a:close/>
                <a:moveTo>
                  <a:pt x="879954" y="756957"/>
                </a:moveTo>
                <a:lnTo>
                  <a:pt x="879954" y="760670"/>
                </a:lnTo>
                <a:cubicBezTo>
                  <a:pt x="879954" y="789901"/>
                  <a:pt x="856189" y="813668"/>
                  <a:pt x="826999" y="813668"/>
                </a:cubicBezTo>
                <a:lnTo>
                  <a:pt x="641256" y="813668"/>
                </a:lnTo>
                <a:cubicBezTo>
                  <a:pt x="626624" y="813668"/>
                  <a:pt x="613017" y="807829"/>
                  <a:pt x="602933" y="797233"/>
                </a:cubicBezTo>
                <a:cubicBezTo>
                  <a:pt x="593502" y="787346"/>
                  <a:pt x="588301" y="774362"/>
                  <a:pt x="588301" y="760670"/>
                </a:cubicBezTo>
                <a:lnTo>
                  <a:pt x="588301" y="756957"/>
                </a:lnTo>
                <a:cubicBezTo>
                  <a:pt x="588301" y="727744"/>
                  <a:pt x="612067" y="703959"/>
                  <a:pt x="641256" y="703959"/>
                </a:cubicBezTo>
                <a:lnTo>
                  <a:pt x="826999" y="703959"/>
                </a:lnTo>
                <a:cubicBezTo>
                  <a:pt x="856189" y="703959"/>
                  <a:pt x="879954" y="727744"/>
                  <a:pt x="879954" y="756957"/>
                </a:cubicBezTo>
                <a:close/>
                <a:moveTo>
                  <a:pt x="913002" y="625497"/>
                </a:moveTo>
                <a:lnTo>
                  <a:pt x="913002" y="635403"/>
                </a:lnTo>
                <a:cubicBezTo>
                  <a:pt x="913002" y="662919"/>
                  <a:pt x="890635" y="685304"/>
                  <a:pt x="863141" y="685304"/>
                </a:cubicBezTo>
                <a:lnTo>
                  <a:pt x="826999" y="685304"/>
                </a:lnTo>
                <a:lnTo>
                  <a:pt x="641256" y="685304"/>
                </a:lnTo>
                <a:lnTo>
                  <a:pt x="614564" y="685304"/>
                </a:lnTo>
                <a:cubicBezTo>
                  <a:pt x="587071" y="685304"/>
                  <a:pt x="564704" y="662919"/>
                  <a:pt x="564704" y="635403"/>
                </a:cubicBezTo>
                <a:lnTo>
                  <a:pt x="564704" y="625497"/>
                </a:lnTo>
                <a:cubicBezTo>
                  <a:pt x="564704" y="597982"/>
                  <a:pt x="587071" y="575596"/>
                  <a:pt x="614564" y="575596"/>
                </a:cubicBezTo>
                <a:lnTo>
                  <a:pt x="863141" y="575596"/>
                </a:lnTo>
                <a:cubicBezTo>
                  <a:pt x="890635" y="575596"/>
                  <a:pt x="913002" y="597982"/>
                  <a:pt x="913002" y="625497"/>
                </a:cubicBezTo>
                <a:close/>
                <a:moveTo>
                  <a:pt x="913002" y="497115"/>
                </a:moveTo>
                <a:lnTo>
                  <a:pt x="913002" y="507040"/>
                </a:lnTo>
                <a:cubicBezTo>
                  <a:pt x="913002" y="534555"/>
                  <a:pt x="890635" y="556941"/>
                  <a:pt x="863141" y="556941"/>
                </a:cubicBezTo>
                <a:lnTo>
                  <a:pt x="614564" y="556941"/>
                </a:lnTo>
                <a:cubicBezTo>
                  <a:pt x="587071" y="556941"/>
                  <a:pt x="564704" y="534555"/>
                  <a:pt x="564704" y="507040"/>
                </a:cubicBezTo>
                <a:lnTo>
                  <a:pt x="564704" y="497115"/>
                </a:lnTo>
                <a:cubicBezTo>
                  <a:pt x="564704" y="469618"/>
                  <a:pt x="587071" y="447233"/>
                  <a:pt x="614564" y="447233"/>
                </a:cubicBezTo>
                <a:lnTo>
                  <a:pt x="863141" y="447233"/>
                </a:lnTo>
                <a:cubicBezTo>
                  <a:pt x="890635" y="447233"/>
                  <a:pt x="913002" y="469618"/>
                  <a:pt x="913002" y="497115"/>
                </a:cubicBezTo>
                <a:close/>
                <a:moveTo>
                  <a:pt x="861911" y="428578"/>
                </a:moveTo>
                <a:lnTo>
                  <a:pt x="639411" y="428578"/>
                </a:lnTo>
                <a:cubicBezTo>
                  <a:pt x="611228" y="428578"/>
                  <a:pt x="588301" y="405633"/>
                  <a:pt x="588301" y="377427"/>
                </a:cubicBezTo>
                <a:lnTo>
                  <a:pt x="588301" y="370002"/>
                </a:lnTo>
                <a:cubicBezTo>
                  <a:pt x="588301" y="346646"/>
                  <a:pt x="604070" y="326275"/>
                  <a:pt x="626643" y="320455"/>
                </a:cubicBezTo>
                <a:cubicBezTo>
                  <a:pt x="630762" y="319392"/>
                  <a:pt x="635049" y="318851"/>
                  <a:pt x="639411" y="318851"/>
                </a:cubicBezTo>
                <a:lnTo>
                  <a:pt x="861911" y="318851"/>
                </a:lnTo>
                <a:cubicBezTo>
                  <a:pt x="890075" y="318851"/>
                  <a:pt x="913002" y="341796"/>
                  <a:pt x="913002" y="370002"/>
                </a:cubicBezTo>
                <a:lnTo>
                  <a:pt x="913002" y="377427"/>
                </a:lnTo>
                <a:cubicBezTo>
                  <a:pt x="913002" y="405633"/>
                  <a:pt x="890075" y="428578"/>
                  <a:pt x="861911" y="428578"/>
                </a:cubicBezTo>
                <a:close/>
              </a:path>
            </a:pathLst>
          </a:custGeom>
          <a:solidFill>
            <a:srgbClr val="055E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449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2" name="Google Shape;602;p21"/>
          <p:cNvGrpSpPr/>
          <p:nvPr/>
        </p:nvGrpSpPr>
        <p:grpSpPr>
          <a:xfrm>
            <a:off x="413081" y="444700"/>
            <a:ext cx="17439791" cy="9369974"/>
            <a:chOff x="0" y="0"/>
            <a:chExt cx="4593196" cy="2467812"/>
          </a:xfrm>
        </p:grpSpPr>
        <p:sp>
          <p:nvSpPr>
            <p:cNvPr id="603" name="Google Shape;603;p21"/>
            <p:cNvSpPr/>
            <p:nvPr/>
          </p:nvSpPr>
          <p:spPr>
            <a:xfrm>
              <a:off x="0" y="0"/>
              <a:ext cx="4593196" cy="2467812"/>
            </a:xfrm>
            <a:custGeom>
              <a:avLst/>
              <a:gdLst/>
              <a:ahLst/>
              <a:cxnLst/>
              <a:rect l="l" t="t" r="r" b="b"/>
              <a:pathLst>
                <a:path w="4593196" h="2467812" extrusionOk="0">
                  <a:moveTo>
                    <a:pt x="0" y="0"/>
                  </a:moveTo>
                  <a:lnTo>
                    <a:pt x="4593196" y="0"/>
                  </a:lnTo>
                  <a:lnTo>
                    <a:pt x="4593196" y="2467812"/>
                  </a:lnTo>
                  <a:lnTo>
                    <a:pt x="0" y="246781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</p:sp>
        <p:sp>
          <p:nvSpPr>
            <p:cNvPr id="604" name="Google Shape;604;p21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05" name="Google Shape;605;p21"/>
          <p:cNvSpPr txBox="1"/>
          <p:nvPr/>
        </p:nvSpPr>
        <p:spPr>
          <a:xfrm>
            <a:off x="1028699" y="1028700"/>
            <a:ext cx="7044147" cy="1723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70000"/>
              </a:lnSpc>
            </a:pPr>
            <a:endParaRPr lang="ru-RU" sz="8000" b="1" dirty="0" smtClean="0">
              <a:solidFill>
                <a:srgbClr val="0087C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lnSpc>
                <a:spcPct val="70000"/>
              </a:lnSpc>
            </a:pPr>
            <a:r>
              <a:rPr lang="ru-RU" sz="8000" b="1" dirty="0" err="1" smtClean="0">
                <a:solidFill>
                  <a:srgbClr val="0087C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Грантовики</a:t>
            </a:r>
            <a:endParaRPr lang="ru-RU" sz="8000" b="1" dirty="0">
              <a:solidFill>
                <a:srgbClr val="0087C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607" name="Google Shape;607;p21"/>
          <p:cNvGrpSpPr/>
          <p:nvPr/>
        </p:nvGrpSpPr>
        <p:grpSpPr>
          <a:xfrm>
            <a:off x="12901980" y="1259807"/>
            <a:ext cx="4302820" cy="1418070"/>
            <a:chOff x="778" y="0"/>
            <a:chExt cx="5737094" cy="1890760"/>
          </a:xfrm>
        </p:grpSpPr>
        <p:sp>
          <p:nvSpPr>
            <p:cNvPr id="609" name="Google Shape;609;p21"/>
            <p:cNvSpPr/>
            <p:nvPr/>
          </p:nvSpPr>
          <p:spPr>
            <a:xfrm>
              <a:off x="3822440" y="0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0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1"/>
            <p:cNvSpPr/>
            <p:nvPr/>
          </p:nvSpPr>
          <p:spPr>
            <a:xfrm>
              <a:off x="4606548" y="0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0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1"/>
            <p:cNvSpPr/>
            <p:nvPr/>
          </p:nvSpPr>
          <p:spPr>
            <a:xfrm>
              <a:off x="5390655" y="0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0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1"/>
            <p:cNvSpPr/>
            <p:nvPr/>
          </p:nvSpPr>
          <p:spPr>
            <a:xfrm>
              <a:off x="3822440" y="710012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0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1"/>
            <p:cNvSpPr/>
            <p:nvPr/>
          </p:nvSpPr>
          <p:spPr>
            <a:xfrm>
              <a:off x="4606548" y="710012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0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1"/>
            <p:cNvSpPr/>
            <p:nvPr/>
          </p:nvSpPr>
          <p:spPr>
            <a:xfrm>
              <a:off x="5390655" y="710012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0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1"/>
            <p:cNvSpPr/>
            <p:nvPr/>
          </p:nvSpPr>
          <p:spPr>
            <a:xfrm>
              <a:off x="3822440" y="1541987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0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1"/>
            <p:cNvSpPr/>
            <p:nvPr/>
          </p:nvSpPr>
          <p:spPr>
            <a:xfrm>
              <a:off x="4606548" y="1541987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0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1"/>
            <p:cNvSpPr/>
            <p:nvPr/>
          </p:nvSpPr>
          <p:spPr>
            <a:xfrm>
              <a:off x="5390655" y="1541987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0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1"/>
            <p:cNvSpPr/>
            <p:nvPr/>
          </p:nvSpPr>
          <p:spPr>
            <a:xfrm>
              <a:off x="778" y="0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0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1"/>
            <p:cNvSpPr/>
            <p:nvPr/>
          </p:nvSpPr>
          <p:spPr>
            <a:xfrm>
              <a:off x="784886" y="0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0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1"/>
            <p:cNvSpPr/>
            <p:nvPr/>
          </p:nvSpPr>
          <p:spPr>
            <a:xfrm>
              <a:off x="1568993" y="0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0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1"/>
            <p:cNvSpPr/>
            <p:nvPr/>
          </p:nvSpPr>
          <p:spPr>
            <a:xfrm>
              <a:off x="778" y="710012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0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1"/>
            <p:cNvSpPr/>
            <p:nvPr/>
          </p:nvSpPr>
          <p:spPr>
            <a:xfrm>
              <a:off x="784886" y="710012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0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1"/>
            <p:cNvSpPr/>
            <p:nvPr/>
          </p:nvSpPr>
          <p:spPr>
            <a:xfrm>
              <a:off x="1568993" y="710012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0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1"/>
            <p:cNvSpPr/>
            <p:nvPr/>
          </p:nvSpPr>
          <p:spPr>
            <a:xfrm>
              <a:off x="2318884" y="0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0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1"/>
            <p:cNvSpPr/>
            <p:nvPr/>
          </p:nvSpPr>
          <p:spPr>
            <a:xfrm>
              <a:off x="3102990" y="0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0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1"/>
            <p:cNvSpPr/>
            <p:nvPr/>
          </p:nvSpPr>
          <p:spPr>
            <a:xfrm>
              <a:off x="2318884" y="710012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0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1"/>
            <p:cNvSpPr/>
            <p:nvPr/>
          </p:nvSpPr>
          <p:spPr>
            <a:xfrm>
              <a:off x="3102990" y="710012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0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1"/>
            <p:cNvSpPr/>
            <p:nvPr/>
          </p:nvSpPr>
          <p:spPr>
            <a:xfrm>
              <a:off x="778" y="1541987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0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1"/>
            <p:cNvSpPr/>
            <p:nvPr/>
          </p:nvSpPr>
          <p:spPr>
            <a:xfrm>
              <a:off x="784886" y="1541987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0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1"/>
            <p:cNvSpPr/>
            <p:nvPr/>
          </p:nvSpPr>
          <p:spPr>
            <a:xfrm>
              <a:off x="1568993" y="1541987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0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1"/>
            <p:cNvSpPr/>
            <p:nvPr/>
          </p:nvSpPr>
          <p:spPr>
            <a:xfrm>
              <a:off x="2318884" y="1541987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0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1"/>
            <p:cNvSpPr/>
            <p:nvPr/>
          </p:nvSpPr>
          <p:spPr>
            <a:xfrm>
              <a:off x="3102990" y="1541987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0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2746180" y="3779987"/>
            <a:ext cx="49717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7646" lvl="1" algn="ctr">
              <a:buClr>
                <a:srgbClr val="FFFFFF"/>
              </a:buClr>
              <a:buSzPts val="2400"/>
            </a:pP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Alegreya Sans" panose="00000500000000000000" pitchFamily="2" charset="0"/>
              <a:ea typeface="Open Sans"/>
              <a:cs typeface="Open Sans"/>
              <a:sym typeface="Open Sans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2746180" y="6781237"/>
            <a:ext cx="49717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7646" lvl="1" algn="ctr">
              <a:buClr>
                <a:srgbClr val="FFFFFF"/>
              </a:buClr>
              <a:buSzPts val="2400"/>
            </a:pP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Alegreya Sans" panose="00000500000000000000" pitchFamily="2" charset="0"/>
              <a:ea typeface="Open Sans"/>
              <a:cs typeface="Open Sans"/>
              <a:sym typeface="Open Sans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10548055" y="3868758"/>
            <a:ext cx="49717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7646" lvl="1" algn="ctr">
              <a:buClr>
                <a:srgbClr val="FFFFFF"/>
              </a:buClr>
              <a:buSzPts val="2400"/>
            </a:pP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Alegreya Sans" panose="00000500000000000000" pitchFamily="2" charset="0"/>
              <a:ea typeface="Open Sans"/>
              <a:cs typeface="Open Sans"/>
              <a:sym typeface="Open Sans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10548055" y="6870008"/>
            <a:ext cx="49717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7646" lvl="1" algn="ctr">
              <a:buClr>
                <a:srgbClr val="FFFFFF"/>
              </a:buClr>
              <a:buSzPts val="2400"/>
            </a:pP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Alegreya Sans" panose="00000500000000000000" pitchFamily="2" charset="0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947671"/>
              </p:ext>
            </p:extLst>
          </p:nvPr>
        </p:nvGraphicFramePr>
        <p:xfrm>
          <a:off x="1103387" y="3567356"/>
          <a:ext cx="15915688" cy="5705731"/>
        </p:xfrm>
        <a:graphic>
          <a:graphicData uri="http://schemas.openxmlformats.org/drawingml/2006/table">
            <a:tbl>
              <a:tblPr firstRow="1" bandRow="1">
                <a:tableStyleId>{61767E57-3AF3-4AAB-B786-035AE5C2DC87}</a:tableStyleId>
              </a:tblPr>
              <a:tblGrid>
                <a:gridCol w="4487516">
                  <a:extLst>
                    <a:ext uri="{9D8B030D-6E8A-4147-A177-3AD203B41FA5}">
                      <a16:colId xmlns:a16="http://schemas.microsoft.com/office/drawing/2014/main" val="2206514866"/>
                    </a:ext>
                  </a:extLst>
                </a:gridCol>
                <a:gridCol w="2677886">
                  <a:extLst>
                    <a:ext uri="{9D8B030D-6E8A-4147-A177-3AD203B41FA5}">
                      <a16:colId xmlns:a16="http://schemas.microsoft.com/office/drawing/2014/main" val="30624355"/>
                    </a:ext>
                  </a:extLst>
                </a:gridCol>
                <a:gridCol w="2952205">
                  <a:extLst>
                    <a:ext uri="{9D8B030D-6E8A-4147-A177-3AD203B41FA5}">
                      <a16:colId xmlns:a16="http://schemas.microsoft.com/office/drawing/2014/main" val="779776162"/>
                    </a:ext>
                  </a:extLst>
                </a:gridCol>
                <a:gridCol w="5798081">
                  <a:extLst>
                    <a:ext uri="{9D8B030D-6E8A-4147-A177-3AD203B41FA5}">
                      <a16:colId xmlns:a16="http://schemas.microsoft.com/office/drawing/2014/main" val="2441406167"/>
                    </a:ext>
                  </a:extLst>
                </a:gridCol>
              </a:tblGrid>
              <a:tr h="8099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МСП</a:t>
                      </a:r>
                      <a:endParaRPr lang="ru-RU" sz="2400" b="1" i="0" u="none" strike="noStrike" dirty="0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70C0"/>
                          </a:solidFill>
                        </a:rPr>
                        <a:t>Размер гранта/дата получения</a:t>
                      </a:r>
                      <a:endParaRPr lang="ru-RU" sz="1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800" b="1" i="0" u="none" strike="noStrike" cap="none" dirty="0" smtClean="0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Направление деятельности/расходов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800" b="1" i="0" u="none" strike="noStrike" cap="none" dirty="0" smtClean="0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Ход реализации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1568935"/>
                  </a:ext>
                </a:extLst>
              </a:tr>
              <a:tr h="8099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КФХ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Латышев Алексей </a:t>
                      </a:r>
                      <a:r>
                        <a:rPr lang="ru-RU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Поликарпович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</a:t>
                      </a:r>
                      <a:r>
                        <a:rPr lang="ru-RU" sz="1400" b="1" baseline="0" dirty="0" smtClean="0"/>
                        <a:t> 000 000 </a:t>
                      </a:r>
                      <a:r>
                        <a:rPr lang="ru-RU" sz="1400" b="1" dirty="0" smtClean="0"/>
                        <a:t>рублей</a:t>
                      </a:r>
                    </a:p>
                    <a:p>
                      <a:pPr algn="ctr"/>
                      <a:endParaRPr lang="ru-RU" sz="1400" b="1" dirty="0" smtClean="0"/>
                    </a:p>
                    <a:p>
                      <a:pPr algn="ctr"/>
                      <a:r>
                        <a:rPr lang="ru-RU" sz="1400" b="1" dirty="0" smtClean="0"/>
                        <a:t>Октябрь 2019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400" b="1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Организация оленеводческого хозяйства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400" b="1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Приобретено 278 голов северных оленей. </a:t>
                      </a: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400" b="1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В настоящий момент стадо</a:t>
                      </a:r>
                      <a:r>
                        <a:rPr lang="ru-RU" sz="1400" b="1" i="0" u="none" strike="noStrike" cap="none" baseline="0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около</a:t>
                      </a:r>
                      <a:r>
                        <a:rPr lang="ru-RU" sz="1400" b="1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960 оленей выпасается на землях</a:t>
                      </a:r>
                      <a:r>
                        <a:rPr lang="ru-RU" sz="1400" b="1" i="0" u="none" strike="noStrike" cap="none" baseline="0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СПК НО «Канин»</a:t>
                      </a:r>
                      <a:endParaRPr lang="ru-RU" sz="1400" b="1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8145883"/>
                  </a:ext>
                </a:extLst>
              </a:tr>
              <a:tr h="7399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КФХ </a:t>
                      </a:r>
                      <a:r>
                        <a:rPr lang="ru-RU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Лаптандер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Ирина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Петровна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2 413 200 рублей</a:t>
                      </a:r>
                    </a:p>
                    <a:p>
                      <a:pPr algn="ctr"/>
                      <a:endParaRPr lang="ru-RU" sz="1400" b="1" dirty="0" smtClean="0"/>
                    </a:p>
                    <a:p>
                      <a:pPr algn="ctr"/>
                      <a:r>
                        <a:rPr lang="ru-RU" sz="1400" b="1" dirty="0" smtClean="0"/>
                        <a:t>Октябрь 2019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400" b="1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Организация молочной фермы</a:t>
                      </a:r>
                      <a:endParaRPr lang="ru-RU" sz="1400" b="1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400" b="1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Приобретено и отремонтировано здание фермы. Приобретено 7 голов КРС.</a:t>
                      </a: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400" b="1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В</a:t>
                      </a:r>
                      <a:r>
                        <a:rPr lang="ru-RU" sz="1400" b="1" i="0" u="none" strike="noStrike" cap="none" baseline="0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настоящий момент 12 коров. 7 дойных.</a:t>
                      </a:r>
                      <a:endParaRPr lang="ru-RU" sz="1400" b="1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1907907"/>
                  </a:ext>
                </a:extLst>
              </a:tr>
              <a:tr h="7884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КФХ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Ардеев Федор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Егорович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3 000 000 рублей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400" b="1" i="0" u="none" strike="noStrike" cap="none" dirty="0" smtClean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Июль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400" b="1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Организация переработки молока</a:t>
                      </a:r>
                      <a:endParaRPr lang="ru-RU" sz="1400" b="1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400" b="1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Возведен</a:t>
                      </a:r>
                      <a:r>
                        <a:rPr lang="ru-RU" sz="1400" b="1" i="0" u="none" strike="noStrike" cap="none" baseline="0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цех, приобретено оборудование. Начат пробный выпуск пастеризованного молока в полиэтиленовой упаковке.</a:t>
                      </a:r>
                      <a:endParaRPr lang="ru-RU" sz="1400" b="1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4615700"/>
                  </a:ext>
                </a:extLst>
              </a:tr>
              <a:tr h="7968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ИП </a:t>
                      </a:r>
                      <a:r>
                        <a:rPr lang="ru-RU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Вокуев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Виталий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Александрович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3 000 000 рублей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400" b="1" i="0" u="none" strike="noStrike" cap="none" dirty="0" smtClean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Июль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400" b="1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Организация оленеводческого хозяйства</a:t>
                      </a:r>
                      <a:endParaRPr lang="ru-RU" sz="1400" b="1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400" b="1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Приобретено 278 голов северных</a:t>
                      </a:r>
                      <a:r>
                        <a:rPr lang="ru-RU" sz="1400" b="1" i="0" u="none" strike="noStrike" cap="none" baseline="0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оленей.</a:t>
                      </a: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400" b="1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В настоящий момент стадо</a:t>
                      </a:r>
                      <a:r>
                        <a:rPr lang="ru-RU" sz="1400" b="1" i="0" u="none" strike="noStrike" cap="none" baseline="0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в составе 302 </a:t>
                      </a:r>
                      <a:r>
                        <a:rPr lang="ru-RU" sz="1400" b="1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оленей выпасается на землях СПК НО «Канин»</a:t>
                      </a: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ru-RU" sz="1400" b="1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228248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ИП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Сумароков Василий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Иванович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1 402 100 рублей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400" b="1" i="0" u="none" strike="noStrike" cap="none" dirty="0" smtClean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Сентябрь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400" b="1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Организация переработки овечьей шерсти</a:t>
                      </a:r>
                      <a:endParaRPr lang="ru-RU" sz="1400" b="1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400" b="1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Организовано стадо из</a:t>
                      </a:r>
                      <a:r>
                        <a:rPr lang="ru-RU" sz="1400" b="1" i="0" u="none" strike="noStrike" cap="none" baseline="0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102 овец. Построена ферма. Приобретается оборудование для переработки шерсти.</a:t>
                      </a:r>
                      <a:endParaRPr lang="ru-RU" sz="1400" b="1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2765252"/>
                  </a:ext>
                </a:extLst>
              </a:tr>
              <a:tr h="8811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ИП </a:t>
                      </a:r>
                      <a:r>
                        <a:rPr lang="ru-RU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Ванюта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Александр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Аркадьевич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2 253 750 рублей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400" b="1" i="0" u="none" strike="noStrike" cap="none" dirty="0" smtClean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Сентябрь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400" b="1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Организация оленеводческого хозяйства</a:t>
                      </a:r>
                    </a:p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ru-RU" sz="1400" b="1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400" b="1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Приобретено 247 голов северного оленя. Выпасаются на землях СПК НО «Канин»</a:t>
                      </a:r>
                      <a:endParaRPr lang="ru-RU" sz="1400" b="1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600948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9"/>
          <p:cNvSpPr/>
          <p:nvPr/>
        </p:nvSpPr>
        <p:spPr>
          <a:xfrm>
            <a:off x="413081" y="444700"/>
            <a:ext cx="17439793" cy="9369973"/>
          </a:xfrm>
          <a:custGeom>
            <a:avLst/>
            <a:gdLst/>
            <a:ahLst/>
            <a:cxnLst/>
            <a:rect l="l" t="t" r="r" b="b"/>
            <a:pathLst>
              <a:path w="4593196" h="2467812" extrusionOk="0">
                <a:moveTo>
                  <a:pt x="0" y="0"/>
                </a:moveTo>
                <a:lnTo>
                  <a:pt x="4593196" y="0"/>
                </a:lnTo>
                <a:lnTo>
                  <a:pt x="4593196" y="2467812"/>
                </a:lnTo>
                <a:lnTo>
                  <a:pt x="0" y="2467812"/>
                </a:lnTo>
                <a:close/>
              </a:path>
            </a:pathLst>
          </a:custGeom>
          <a:solidFill>
            <a:srgbClr val="F07F00"/>
          </a:solidFill>
          <a:ln>
            <a:noFill/>
          </a:ln>
        </p:spPr>
      </p:sp>
      <p:sp>
        <p:nvSpPr>
          <p:cNvPr id="464" name="Google Shape;464;p19"/>
          <p:cNvSpPr txBox="1"/>
          <p:nvPr/>
        </p:nvSpPr>
        <p:spPr>
          <a:xfrm>
            <a:off x="1028700" y="1028700"/>
            <a:ext cx="5962679" cy="1637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9600" b="1" dirty="0" smtClean="0">
                <a:solidFill>
                  <a:schemeClr val="bg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Обучение</a:t>
            </a:r>
          </a:p>
          <a:p>
            <a:pPr>
              <a:lnSpc>
                <a:spcPct val="70000"/>
              </a:lnSpc>
            </a:pPr>
            <a:endParaRPr lang="ru-RU" sz="2400" b="1" dirty="0" smtClean="0">
              <a:solidFill>
                <a:schemeClr val="bg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lnSpc>
                <a:spcPct val="70000"/>
              </a:lnSpc>
            </a:pPr>
            <a:r>
              <a:rPr lang="ru-RU" sz="3200" b="1" dirty="0" smtClean="0">
                <a:solidFill>
                  <a:schemeClr val="bg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ДЛЯ ЦЕНТРОВ КОМПЕТЕНЦИЙ</a:t>
            </a:r>
          </a:p>
        </p:txBody>
      </p:sp>
      <p:sp>
        <p:nvSpPr>
          <p:cNvPr id="465" name="Google Shape;465;p19"/>
          <p:cNvSpPr txBox="1"/>
          <p:nvPr/>
        </p:nvSpPr>
        <p:spPr>
          <a:xfrm>
            <a:off x="832896" y="3163894"/>
            <a:ext cx="9925033" cy="4247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80000" lvl="1">
              <a:spcBef>
                <a:spcPts val="600"/>
              </a:spcBef>
              <a:buClr>
                <a:srgbClr val="FFFFFF"/>
              </a:buClr>
              <a:buSzPts val="2400"/>
            </a:pPr>
            <a:r>
              <a:rPr lang="ru-RU" sz="3200" u="sng" dirty="0" smtClean="0">
                <a:solidFill>
                  <a:schemeClr val="bg1"/>
                </a:solidFill>
                <a:latin typeface="Alegreya Sans" panose="00000500000000000000" pitchFamily="2" charset="0"/>
                <a:ea typeface="Open Sans"/>
                <a:cs typeface="Open Sans"/>
                <a:sym typeface="Open Sans"/>
              </a:rPr>
              <a:t>12-15.04.2022</a:t>
            </a:r>
            <a:r>
              <a:rPr lang="ru-RU" sz="3200" dirty="0" smtClean="0">
                <a:solidFill>
                  <a:schemeClr val="bg1"/>
                </a:solidFill>
                <a:latin typeface="Alegreya Sans" panose="00000500000000000000" pitchFamily="2" charset="0"/>
                <a:ea typeface="Open Sans"/>
                <a:cs typeface="Open Sans"/>
                <a:sym typeface="Open Sans"/>
              </a:rPr>
              <a:t> «Россия в новой реальности: возможности для малых форм хозяйствования»;</a:t>
            </a:r>
          </a:p>
          <a:p>
            <a:pPr marL="180000" lvl="1">
              <a:spcBef>
                <a:spcPts val="600"/>
              </a:spcBef>
              <a:buClr>
                <a:srgbClr val="FFFFFF"/>
              </a:buClr>
              <a:buSzPts val="2400"/>
            </a:pPr>
            <a:r>
              <a:rPr lang="ru-RU" sz="3200" u="sng" dirty="0">
                <a:solidFill>
                  <a:schemeClr val="bg1"/>
                </a:solidFill>
                <a:latin typeface="Alegreya Sans" panose="00000500000000000000" pitchFamily="2" charset="0"/>
                <a:ea typeface="Open Sans"/>
                <a:cs typeface="Open Sans"/>
                <a:sym typeface="Open Sans"/>
              </a:rPr>
              <a:t>05-08.07.2022</a:t>
            </a:r>
            <a:r>
              <a:rPr lang="ru-RU" sz="3200" dirty="0">
                <a:solidFill>
                  <a:schemeClr val="bg1"/>
                </a:solidFill>
                <a:latin typeface="Alegreya Sans" panose="00000500000000000000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ru-RU" sz="3200" dirty="0" smtClean="0">
                <a:solidFill>
                  <a:schemeClr val="bg1"/>
                </a:solidFill>
                <a:latin typeface="Alegreya Sans" panose="00000500000000000000" pitchFamily="2" charset="0"/>
                <a:ea typeface="Open Sans"/>
                <a:cs typeface="Open Sans"/>
                <a:sym typeface="Open Sans"/>
              </a:rPr>
              <a:t>«</a:t>
            </a:r>
            <a:r>
              <a:rPr lang="ru-RU" sz="3200" dirty="0">
                <a:solidFill>
                  <a:schemeClr val="bg1"/>
                </a:solidFill>
                <a:latin typeface="Alegreya Sans" panose="00000500000000000000" pitchFamily="2" charset="0"/>
                <a:ea typeface="Open Sans"/>
                <a:cs typeface="Open Sans"/>
                <a:sym typeface="Open Sans"/>
              </a:rPr>
              <a:t>Эволюция малых форм хозяйствования. Опыт центров компетенций</a:t>
            </a:r>
            <a:r>
              <a:rPr lang="ru-RU" sz="3200" dirty="0" smtClean="0">
                <a:solidFill>
                  <a:schemeClr val="bg1"/>
                </a:solidFill>
                <a:latin typeface="Alegreya Sans" panose="00000500000000000000" pitchFamily="2" charset="0"/>
                <a:ea typeface="Open Sans"/>
                <a:cs typeface="Open Sans"/>
                <a:sym typeface="Open Sans"/>
              </a:rPr>
              <a:t>»;</a:t>
            </a:r>
          </a:p>
          <a:p>
            <a:pPr marL="180000" lvl="1">
              <a:spcBef>
                <a:spcPts val="600"/>
              </a:spcBef>
              <a:buClr>
                <a:srgbClr val="FFFFFF"/>
              </a:buClr>
              <a:buSzPts val="2400"/>
            </a:pPr>
            <a:r>
              <a:rPr lang="ru-RU" sz="3200" u="sng" dirty="0" smtClean="0">
                <a:solidFill>
                  <a:schemeClr val="bg1"/>
                </a:solidFill>
                <a:latin typeface="Alegreya Sans" panose="00000500000000000000" pitchFamily="2" charset="0"/>
                <a:ea typeface="Open Sans"/>
                <a:cs typeface="Open Sans"/>
                <a:sym typeface="Open Sans"/>
              </a:rPr>
              <a:t>26-27.09.2022</a:t>
            </a:r>
            <a:r>
              <a:rPr lang="ru-RU" sz="3200" dirty="0" smtClean="0">
                <a:solidFill>
                  <a:schemeClr val="bg1"/>
                </a:solidFill>
                <a:latin typeface="Alegreya Sans" panose="00000500000000000000" pitchFamily="2" charset="0"/>
                <a:ea typeface="Open Sans"/>
                <a:cs typeface="Open Sans"/>
                <a:sym typeface="Open Sans"/>
              </a:rPr>
              <a:t> «Возможности  сбыта и технологии масштабирования малых форм хозяйствования»;</a:t>
            </a:r>
          </a:p>
          <a:p>
            <a:pPr marL="180000" lvl="1">
              <a:spcBef>
                <a:spcPts val="600"/>
              </a:spcBef>
              <a:buClr>
                <a:srgbClr val="FFFFFF"/>
              </a:buClr>
              <a:buSzPts val="2400"/>
            </a:pPr>
            <a:r>
              <a:rPr lang="ru-RU" sz="3200" u="sng" dirty="0" smtClean="0">
                <a:solidFill>
                  <a:schemeClr val="bg1"/>
                </a:solidFill>
                <a:latin typeface="Alegreya Sans" panose="00000500000000000000" pitchFamily="2" charset="0"/>
                <a:ea typeface="Open Sans"/>
                <a:cs typeface="Open Sans"/>
                <a:sym typeface="Open Sans"/>
              </a:rPr>
              <a:t>08-09.12.2022</a:t>
            </a:r>
            <a:r>
              <a:rPr lang="ru-RU" sz="3200" dirty="0" smtClean="0">
                <a:solidFill>
                  <a:schemeClr val="bg1"/>
                </a:solidFill>
                <a:latin typeface="Alegreya Sans" panose="00000500000000000000" pitchFamily="2" charset="0"/>
                <a:ea typeface="Open Sans"/>
                <a:cs typeface="Open Sans"/>
                <a:sym typeface="Open Sans"/>
              </a:rPr>
              <a:t> «Компетенции для кооперации и </a:t>
            </a:r>
            <a:r>
              <a:rPr lang="ru-RU" sz="3200" dirty="0" err="1" smtClean="0">
                <a:solidFill>
                  <a:schemeClr val="bg1"/>
                </a:solidFill>
                <a:latin typeface="Alegreya Sans" panose="00000500000000000000" pitchFamily="2" charset="0"/>
                <a:ea typeface="Open Sans"/>
                <a:cs typeface="Open Sans"/>
                <a:sym typeface="Open Sans"/>
              </a:rPr>
              <a:t>самозанятости</a:t>
            </a:r>
            <a:r>
              <a:rPr lang="ru-RU" sz="3200" dirty="0" smtClean="0">
                <a:solidFill>
                  <a:schemeClr val="bg1"/>
                </a:solidFill>
                <a:latin typeface="Alegreya Sans" panose="00000500000000000000" pitchFamily="2" charset="0"/>
                <a:ea typeface="Open Sans"/>
                <a:cs typeface="Open Sans"/>
                <a:sym typeface="Open Sans"/>
              </a:rPr>
              <a:t>».</a:t>
            </a:r>
            <a:endParaRPr lang="ru-RU" sz="3200" dirty="0">
              <a:solidFill>
                <a:schemeClr val="bg1"/>
              </a:solidFill>
              <a:latin typeface="Alegreya Sans" panose="00000500000000000000" pitchFamily="2" charset="0"/>
              <a:ea typeface="Open Sans"/>
              <a:cs typeface="Open Sans"/>
              <a:sym typeface="Open Sans"/>
            </a:endParaRPr>
          </a:p>
        </p:txBody>
      </p:sp>
      <p:grpSp>
        <p:nvGrpSpPr>
          <p:cNvPr id="467" name="Google Shape;467;p19"/>
          <p:cNvGrpSpPr/>
          <p:nvPr/>
        </p:nvGrpSpPr>
        <p:grpSpPr>
          <a:xfrm>
            <a:off x="5223325" y="7505700"/>
            <a:ext cx="6116124" cy="1295254"/>
            <a:chOff x="778" y="0"/>
            <a:chExt cx="4999532" cy="1058785"/>
          </a:xfrm>
        </p:grpSpPr>
        <p:grpSp>
          <p:nvGrpSpPr>
            <p:cNvPr id="468" name="Google Shape;468;p19"/>
            <p:cNvGrpSpPr/>
            <p:nvPr/>
          </p:nvGrpSpPr>
          <p:grpSpPr>
            <a:xfrm>
              <a:off x="778" y="0"/>
              <a:ext cx="347217" cy="348773"/>
              <a:chOff x="1813" y="0"/>
              <a:chExt cx="809173" cy="812800"/>
            </a:xfrm>
          </p:grpSpPr>
          <p:sp>
            <p:nvSpPr>
              <p:cNvPr id="469" name="Google Shape;469;p1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19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1" name="Google Shape;471;p19"/>
            <p:cNvGrpSpPr/>
            <p:nvPr/>
          </p:nvGrpSpPr>
          <p:grpSpPr>
            <a:xfrm>
              <a:off x="784886" y="0"/>
              <a:ext cx="347217" cy="348773"/>
              <a:chOff x="1813" y="0"/>
              <a:chExt cx="809173" cy="812800"/>
            </a:xfrm>
          </p:grpSpPr>
          <p:sp>
            <p:nvSpPr>
              <p:cNvPr id="472" name="Google Shape;472;p1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19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4" name="Google Shape;474;p19"/>
            <p:cNvGrpSpPr/>
            <p:nvPr/>
          </p:nvGrpSpPr>
          <p:grpSpPr>
            <a:xfrm>
              <a:off x="1568993" y="0"/>
              <a:ext cx="347217" cy="348773"/>
              <a:chOff x="1813" y="0"/>
              <a:chExt cx="809173" cy="812800"/>
            </a:xfrm>
          </p:grpSpPr>
          <p:sp>
            <p:nvSpPr>
              <p:cNvPr id="475" name="Google Shape;475;p1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19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7" name="Google Shape;477;p19"/>
            <p:cNvGrpSpPr/>
            <p:nvPr/>
          </p:nvGrpSpPr>
          <p:grpSpPr>
            <a:xfrm>
              <a:off x="778" y="710012"/>
              <a:ext cx="347217" cy="348773"/>
              <a:chOff x="1813" y="0"/>
              <a:chExt cx="809173" cy="812800"/>
            </a:xfrm>
          </p:grpSpPr>
          <p:sp>
            <p:nvSpPr>
              <p:cNvPr id="478" name="Google Shape;478;p1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19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0" name="Google Shape;480;p19"/>
            <p:cNvGrpSpPr/>
            <p:nvPr/>
          </p:nvGrpSpPr>
          <p:grpSpPr>
            <a:xfrm>
              <a:off x="784886" y="710012"/>
              <a:ext cx="347217" cy="348773"/>
              <a:chOff x="1813" y="0"/>
              <a:chExt cx="809173" cy="812800"/>
            </a:xfrm>
          </p:grpSpPr>
          <p:sp>
            <p:nvSpPr>
              <p:cNvPr id="481" name="Google Shape;481;p1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19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3" name="Google Shape;483;p19"/>
            <p:cNvGrpSpPr/>
            <p:nvPr/>
          </p:nvGrpSpPr>
          <p:grpSpPr>
            <a:xfrm>
              <a:off x="1568993" y="710012"/>
              <a:ext cx="347217" cy="348773"/>
              <a:chOff x="1813" y="0"/>
              <a:chExt cx="809173" cy="812800"/>
            </a:xfrm>
          </p:grpSpPr>
          <p:sp>
            <p:nvSpPr>
              <p:cNvPr id="484" name="Google Shape;484;p1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19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6" name="Google Shape;486;p19"/>
            <p:cNvGrpSpPr/>
            <p:nvPr/>
          </p:nvGrpSpPr>
          <p:grpSpPr>
            <a:xfrm>
              <a:off x="2318883" y="0"/>
              <a:ext cx="347217" cy="348773"/>
              <a:chOff x="1813" y="0"/>
              <a:chExt cx="809173" cy="812800"/>
            </a:xfrm>
          </p:grpSpPr>
          <p:sp>
            <p:nvSpPr>
              <p:cNvPr id="487" name="Google Shape;487;p1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19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9" name="Google Shape;489;p19"/>
            <p:cNvGrpSpPr/>
            <p:nvPr/>
          </p:nvGrpSpPr>
          <p:grpSpPr>
            <a:xfrm>
              <a:off x="3102991" y="0"/>
              <a:ext cx="347217" cy="348773"/>
              <a:chOff x="1813" y="0"/>
              <a:chExt cx="809173" cy="812800"/>
            </a:xfrm>
          </p:grpSpPr>
          <p:sp>
            <p:nvSpPr>
              <p:cNvPr id="490" name="Google Shape;490;p1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19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2" name="Google Shape;492;p19"/>
            <p:cNvGrpSpPr/>
            <p:nvPr/>
          </p:nvGrpSpPr>
          <p:grpSpPr>
            <a:xfrm>
              <a:off x="2318883" y="710012"/>
              <a:ext cx="347217" cy="348773"/>
              <a:chOff x="1813" y="0"/>
              <a:chExt cx="809173" cy="812800"/>
            </a:xfrm>
          </p:grpSpPr>
          <p:sp>
            <p:nvSpPr>
              <p:cNvPr id="493" name="Google Shape;493;p1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19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5" name="Google Shape;495;p19"/>
            <p:cNvGrpSpPr/>
            <p:nvPr/>
          </p:nvGrpSpPr>
          <p:grpSpPr>
            <a:xfrm>
              <a:off x="3102991" y="710012"/>
              <a:ext cx="347217" cy="348773"/>
              <a:chOff x="1813" y="0"/>
              <a:chExt cx="809173" cy="812800"/>
            </a:xfrm>
          </p:grpSpPr>
          <p:sp>
            <p:nvSpPr>
              <p:cNvPr id="496" name="Google Shape;496;p1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19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8" name="Google Shape;498;p19"/>
            <p:cNvGrpSpPr/>
            <p:nvPr/>
          </p:nvGrpSpPr>
          <p:grpSpPr>
            <a:xfrm>
              <a:off x="3868985" y="0"/>
              <a:ext cx="347217" cy="348773"/>
              <a:chOff x="1813" y="0"/>
              <a:chExt cx="809173" cy="812800"/>
            </a:xfrm>
          </p:grpSpPr>
          <p:sp>
            <p:nvSpPr>
              <p:cNvPr id="499" name="Google Shape;499;p1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19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1" name="Google Shape;501;p19"/>
            <p:cNvGrpSpPr/>
            <p:nvPr/>
          </p:nvGrpSpPr>
          <p:grpSpPr>
            <a:xfrm>
              <a:off x="4653093" y="0"/>
              <a:ext cx="347217" cy="348773"/>
              <a:chOff x="1813" y="0"/>
              <a:chExt cx="809173" cy="812800"/>
            </a:xfrm>
          </p:grpSpPr>
          <p:sp>
            <p:nvSpPr>
              <p:cNvPr id="502" name="Google Shape;502;p1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19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4" name="Google Shape;504;p19"/>
            <p:cNvGrpSpPr/>
            <p:nvPr/>
          </p:nvGrpSpPr>
          <p:grpSpPr>
            <a:xfrm>
              <a:off x="3868985" y="710012"/>
              <a:ext cx="347217" cy="348773"/>
              <a:chOff x="1813" y="0"/>
              <a:chExt cx="809173" cy="812800"/>
            </a:xfrm>
          </p:grpSpPr>
          <p:sp>
            <p:nvSpPr>
              <p:cNvPr id="505" name="Google Shape;505;p1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19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7" name="Google Shape;507;p19"/>
            <p:cNvGrpSpPr/>
            <p:nvPr/>
          </p:nvGrpSpPr>
          <p:grpSpPr>
            <a:xfrm>
              <a:off x="4653093" y="710012"/>
              <a:ext cx="347217" cy="348773"/>
              <a:chOff x="1813" y="0"/>
              <a:chExt cx="809173" cy="812800"/>
            </a:xfrm>
          </p:grpSpPr>
          <p:sp>
            <p:nvSpPr>
              <p:cNvPr id="508" name="Google Shape;508;p1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19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2" name="Рисунок 1"/>
          <p:cNvPicPr>
            <a:picLocks noGrp="1" noChangeAspect="1"/>
          </p:cNvPicPr>
          <p:nvPr>
            <p:ph type="pic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8" r="24138"/>
          <a:stretch>
            <a:fillRect/>
          </a:stretch>
        </p:blipFill>
        <p:spPr>
          <a:xfrm>
            <a:off x="11390825" y="444700"/>
            <a:ext cx="6462049" cy="936997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3" name="Google Shape;1183;p28"/>
          <p:cNvGrpSpPr/>
          <p:nvPr/>
        </p:nvGrpSpPr>
        <p:grpSpPr>
          <a:xfrm>
            <a:off x="481447" y="330400"/>
            <a:ext cx="17439793" cy="9369973"/>
            <a:chOff x="0" y="0"/>
            <a:chExt cx="4593196" cy="2467812"/>
          </a:xfrm>
        </p:grpSpPr>
        <p:sp>
          <p:nvSpPr>
            <p:cNvPr id="1184" name="Google Shape;1184;p28"/>
            <p:cNvSpPr/>
            <p:nvPr/>
          </p:nvSpPr>
          <p:spPr>
            <a:xfrm>
              <a:off x="0" y="0"/>
              <a:ext cx="4593196" cy="2467812"/>
            </a:xfrm>
            <a:custGeom>
              <a:avLst/>
              <a:gdLst/>
              <a:ahLst/>
              <a:cxnLst/>
              <a:rect l="l" t="t" r="r" b="b"/>
              <a:pathLst>
                <a:path w="4593196" h="2467812" extrusionOk="0">
                  <a:moveTo>
                    <a:pt x="0" y="0"/>
                  </a:moveTo>
                  <a:lnTo>
                    <a:pt x="4593196" y="0"/>
                  </a:lnTo>
                  <a:lnTo>
                    <a:pt x="4593196" y="2467812"/>
                  </a:lnTo>
                  <a:lnTo>
                    <a:pt x="0" y="246781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</p:sp>
        <p:sp>
          <p:nvSpPr>
            <p:cNvPr id="1185" name="Google Shape;1185;p28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3" name="Google Shape;1190;p28"/>
          <p:cNvSpPr/>
          <p:nvPr/>
        </p:nvSpPr>
        <p:spPr>
          <a:xfrm>
            <a:off x="6591510" y="2659769"/>
            <a:ext cx="4977457" cy="4999768"/>
          </a:xfrm>
          <a:custGeom>
            <a:avLst/>
            <a:gdLst/>
            <a:ahLst/>
            <a:cxnLst/>
            <a:rect l="l" t="t" r="r" b="b"/>
            <a:pathLst>
              <a:path w="809173" h="812800" extrusionOk="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0087C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7" name="Google Shape;1187;p28"/>
          <p:cNvSpPr txBox="1"/>
          <p:nvPr/>
        </p:nvSpPr>
        <p:spPr>
          <a:xfrm>
            <a:off x="7642843" y="5653550"/>
            <a:ext cx="30693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ru-RU" sz="6000" dirty="0" smtClean="0">
                <a:solidFill>
                  <a:srgbClr val="FFFFFF"/>
                </a:solidFill>
                <a:latin typeface="Alegreya Sans" panose="00000500000000000000" pitchFamily="2" charset="0"/>
                <a:ea typeface="Open Sans"/>
                <a:cs typeface="Open Sans"/>
                <a:sym typeface="Open Sans"/>
              </a:rPr>
              <a:t>хозяйства</a:t>
            </a:r>
            <a:endParaRPr lang="ru-RU" sz="6000" dirty="0">
              <a:latin typeface="Alegreya Sans" panose="00000500000000000000" pitchFamily="2" charset="0"/>
              <a:ea typeface="Open Sans"/>
              <a:cs typeface="Open Sans"/>
              <a:sym typeface="Open Sans"/>
            </a:endParaRPr>
          </a:p>
        </p:txBody>
      </p:sp>
      <p:sp>
        <p:nvSpPr>
          <p:cNvPr id="1188" name="Google Shape;1188;p28"/>
          <p:cNvSpPr txBox="1"/>
          <p:nvPr/>
        </p:nvSpPr>
        <p:spPr>
          <a:xfrm>
            <a:off x="8234730" y="4111522"/>
            <a:ext cx="1691015" cy="1807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lnSpc>
                <a:spcPct val="70000"/>
              </a:lnSpc>
            </a:pPr>
            <a:r>
              <a:rPr lang="ru-RU" sz="16600" b="1" dirty="0" smtClean="0">
                <a:solidFill>
                  <a:schemeClr val="bg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3</a:t>
            </a:r>
            <a:endParaRPr lang="ru-RU" sz="16600" b="1" dirty="0">
              <a:solidFill>
                <a:schemeClr val="bg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90" name="Google Shape;1190;p28"/>
          <p:cNvSpPr/>
          <p:nvPr/>
        </p:nvSpPr>
        <p:spPr>
          <a:xfrm>
            <a:off x="1227276" y="3241025"/>
            <a:ext cx="4235610" cy="4254596"/>
          </a:xfrm>
          <a:custGeom>
            <a:avLst/>
            <a:gdLst/>
            <a:ahLst/>
            <a:cxnLst/>
            <a:rect l="l" t="t" r="r" b="b"/>
            <a:pathLst>
              <a:path w="809173" h="812800" extrusionOk="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F07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190;p28"/>
          <p:cNvSpPr/>
          <p:nvPr/>
        </p:nvSpPr>
        <p:spPr>
          <a:xfrm>
            <a:off x="12751670" y="3246545"/>
            <a:ext cx="4235610" cy="4254596"/>
          </a:xfrm>
          <a:custGeom>
            <a:avLst/>
            <a:gdLst/>
            <a:ahLst/>
            <a:cxnLst/>
            <a:rect l="l" t="t" r="r" b="b"/>
            <a:pathLst>
              <a:path w="809173" h="812800" extrusionOk="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F07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4" name="Google Shape;1194;p28"/>
          <p:cNvSpPr txBox="1"/>
          <p:nvPr/>
        </p:nvSpPr>
        <p:spPr>
          <a:xfrm>
            <a:off x="2153483" y="3617855"/>
            <a:ext cx="2451231" cy="332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ru-RU" sz="3600" dirty="0" smtClean="0">
                <a:solidFill>
                  <a:srgbClr val="FFFFFF"/>
                </a:solidFill>
                <a:latin typeface="Alegreya Sans" panose="00000500000000000000" pitchFamily="2" charset="0"/>
                <a:ea typeface="Open Sans"/>
                <a:cs typeface="Open Sans"/>
                <a:sym typeface="Open Sans"/>
              </a:rPr>
              <a:t>В результате </a:t>
            </a:r>
            <a:r>
              <a:rPr lang="ru-RU" sz="3600" dirty="0" err="1" smtClean="0">
                <a:solidFill>
                  <a:srgbClr val="FFFFFF"/>
                </a:solidFill>
                <a:latin typeface="Alegreya Sans" panose="00000500000000000000" pitchFamily="2" charset="0"/>
                <a:ea typeface="Open Sans"/>
                <a:cs typeface="Open Sans"/>
                <a:sym typeface="Open Sans"/>
              </a:rPr>
              <a:t>информиро-вания</a:t>
            </a:r>
            <a:r>
              <a:rPr lang="ru-RU" sz="3600" dirty="0" smtClean="0">
                <a:solidFill>
                  <a:srgbClr val="FFFFFF"/>
                </a:solidFill>
                <a:latin typeface="Alegreya Sans" panose="00000500000000000000" pitchFamily="2" charset="0"/>
                <a:ea typeface="Open Sans"/>
                <a:cs typeface="Open Sans"/>
                <a:sym typeface="Open Sans"/>
              </a:rPr>
              <a:t> о </a:t>
            </a:r>
            <a:r>
              <a:rPr lang="ru-RU" sz="3600" dirty="0" err="1" smtClean="0">
                <a:solidFill>
                  <a:srgbClr val="FFFFFF"/>
                </a:solidFill>
                <a:latin typeface="Alegreya Sans" panose="00000500000000000000" pitchFamily="2" charset="0"/>
                <a:ea typeface="Open Sans"/>
                <a:cs typeface="Open Sans"/>
                <a:sym typeface="Open Sans"/>
              </a:rPr>
              <a:t>сельскохо-зяйственной</a:t>
            </a:r>
            <a:r>
              <a:rPr lang="ru-RU" sz="3600" dirty="0" smtClean="0">
                <a:solidFill>
                  <a:srgbClr val="FFFFFF"/>
                </a:solidFill>
                <a:latin typeface="Alegreya Sans" panose="00000500000000000000" pitchFamily="2" charset="0"/>
                <a:ea typeface="Open Sans"/>
                <a:cs typeface="Open Sans"/>
                <a:sym typeface="Open Sans"/>
              </a:rPr>
              <a:t> кооперации </a:t>
            </a:r>
            <a:endParaRPr sz="3600" dirty="0">
              <a:latin typeface="Alegreya Sans" panose="00000500000000000000" pitchFamily="2" charset="0"/>
              <a:ea typeface="Open Sans"/>
              <a:cs typeface="Open Sans"/>
              <a:sym typeface="Open Sans"/>
            </a:endParaRPr>
          </a:p>
        </p:txBody>
      </p:sp>
      <p:sp>
        <p:nvSpPr>
          <p:cNvPr id="1199" name="Google Shape;1199;p28"/>
          <p:cNvSpPr/>
          <p:nvPr/>
        </p:nvSpPr>
        <p:spPr>
          <a:xfrm>
            <a:off x="13359070" y="3596605"/>
            <a:ext cx="2810964" cy="1927609"/>
          </a:xfrm>
          <a:custGeom>
            <a:avLst/>
            <a:gdLst/>
            <a:ahLst/>
            <a:cxnLst/>
            <a:rect l="l" t="t" r="r" b="b"/>
            <a:pathLst>
              <a:path w="740336" h="507683" extrusionOk="0">
                <a:moveTo>
                  <a:pt x="0" y="0"/>
                </a:moveTo>
                <a:lnTo>
                  <a:pt x="740336" y="0"/>
                </a:lnTo>
                <a:lnTo>
                  <a:pt x="740336" y="507683"/>
                </a:lnTo>
                <a:lnTo>
                  <a:pt x="0" y="507683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grpSp>
        <p:nvGrpSpPr>
          <p:cNvPr id="1201" name="Google Shape;1201;p28"/>
          <p:cNvGrpSpPr/>
          <p:nvPr/>
        </p:nvGrpSpPr>
        <p:grpSpPr>
          <a:xfrm>
            <a:off x="813099" y="778117"/>
            <a:ext cx="2587072" cy="794089"/>
            <a:chOff x="778" y="0"/>
            <a:chExt cx="3449430" cy="1058785"/>
          </a:xfrm>
        </p:grpSpPr>
        <p:sp>
          <p:nvSpPr>
            <p:cNvPr id="1203" name="Google Shape;1203;p28"/>
            <p:cNvSpPr/>
            <p:nvPr/>
          </p:nvSpPr>
          <p:spPr>
            <a:xfrm>
              <a:off x="778" y="0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8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8"/>
            <p:cNvSpPr/>
            <p:nvPr/>
          </p:nvSpPr>
          <p:spPr>
            <a:xfrm>
              <a:off x="784886" y="0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8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8"/>
            <p:cNvSpPr/>
            <p:nvPr/>
          </p:nvSpPr>
          <p:spPr>
            <a:xfrm>
              <a:off x="1568993" y="0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8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8"/>
            <p:cNvSpPr/>
            <p:nvPr/>
          </p:nvSpPr>
          <p:spPr>
            <a:xfrm>
              <a:off x="778" y="710012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8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8"/>
            <p:cNvSpPr/>
            <p:nvPr/>
          </p:nvSpPr>
          <p:spPr>
            <a:xfrm>
              <a:off x="784886" y="710012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8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28"/>
            <p:cNvSpPr/>
            <p:nvPr/>
          </p:nvSpPr>
          <p:spPr>
            <a:xfrm>
              <a:off x="1568993" y="710012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8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8"/>
            <p:cNvSpPr/>
            <p:nvPr/>
          </p:nvSpPr>
          <p:spPr>
            <a:xfrm>
              <a:off x="2318882" y="0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8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8"/>
            <p:cNvSpPr/>
            <p:nvPr/>
          </p:nvSpPr>
          <p:spPr>
            <a:xfrm>
              <a:off x="3102991" y="0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8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28"/>
            <p:cNvSpPr/>
            <p:nvPr/>
          </p:nvSpPr>
          <p:spPr>
            <a:xfrm>
              <a:off x="2318882" y="710012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8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28"/>
            <p:cNvSpPr/>
            <p:nvPr/>
          </p:nvSpPr>
          <p:spPr>
            <a:xfrm>
              <a:off x="3102991" y="710012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8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2" name="Google Shape;1232;p28"/>
          <p:cNvGrpSpPr/>
          <p:nvPr/>
        </p:nvGrpSpPr>
        <p:grpSpPr>
          <a:xfrm>
            <a:off x="14876498" y="8631820"/>
            <a:ext cx="2587072" cy="794089"/>
            <a:chOff x="778" y="0"/>
            <a:chExt cx="3449430" cy="1058785"/>
          </a:xfrm>
        </p:grpSpPr>
        <p:sp>
          <p:nvSpPr>
            <p:cNvPr id="1234" name="Google Shape;1234;p28"/>
            <p:cNvSpPr/>
            <p:nvPr/>
          </p:nvSpPr>
          <p:spPr>
            <a:xfrm>
              <a:off x="778" y="0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8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8"/>
            <p:cNvSpPr/>
            <p:nvPr/>
          </p:nvSpPr>
          <p:spPr>
            <a:xfrm>
              <a:off x="784886" y="0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8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8"/>
            <p:cNvSpPr/>
            <p:nvPr/>
          </p:nvSpPr>
          <p:spPr>
            <a:xfrm>
              <a:off x="1568993" y="0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8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28"/>
            <p:cNvSpPr/>
            <p:nvPr/>
          </p:nvSpPr>
          <p:spPr>
            <a:xfrm>
              <a:off x="778" y="710012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8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8"/>
            <p:cNvSpPr/>
            <p:nvPr/>
          </p:nvSpPr>
          <p:spPr>
            <a:xfrm>
              <a:off x="784886" y="710012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8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28"/>
            <p:cNvSpPr/>
            <p:nvPr/>
          </p:nvSpPr>
          <p:spPr>
            <a:xfrm>
              <a:off x="1568993" y="710012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8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28"/>
            <p:cNvSpPr/>
            <p:nvPr/>
          </p:nvSpPr>
          <p:spPr>
            <a:xfrm>
              <a:off x="2318882" y="0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8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28"/>
            <p:cNvSpPr/>
            <p:nvPr/>
          </p:nvSpPr>
          <p:spPr>
            <a:xfrm>
              <a:off x="3102991" y="0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8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8"/>
            <p:cNvSpPr/>
            <p:nvPr/>
          </p:nvSpPr>
          <p:spPr>
            <a:xfrm>
              <a:off x="2318882" y="710012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8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28"/>
            <p:cNvSpPr/>
            <p:nvPr/>
          </p:nvSpPr>
          <p:spPr>
            <a:xfrm>
              <a:off x="3102991" y="710012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8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3" name="Google Shape;1263;p28"/>
          <p:cNvSpPr txBox="1"/>
          <p:nvPr/>
        </p:nvSpPr>
        <p:spPr>
          <a:xfrm>
            <a:off x="13768448" y="4137216"/>
            <a:ext cx="2216100" cy="2462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ru-RU" sz="3200" dirty="0" smtClean="0">
                <a:solidFill>
                  <a:srgbClr val="FFFFFF"/>
                </a:solidFill>
                <a:latin typeface="Alegreya Sans" panose="00000500000000000000" pitchFamily="2" charset="0"/>
                <a:ea typeface="Open Sans"/>
                <a:cs typeface="Open Sans"/>
                <a:sym typeface="Open Sans"/>
              </a:rPr>
              <a:t>Заявили о желании создать </a:t>
            </a:r>
            <a:r>
              <a:rPr lang="ru-RU" sz="3200" dirty="0" err="1" smtClean="0">
                <a:solidFill>
                  <a:srgbClr val="FFFFFF"/>
                </a:solidFill>
                <a:latin typeface="Alegreya Sans" panose="00000500000000000000" pitchFamily="2" charset="0"/>
                <a:ea typeface="Open Sans"/>
                <a:cs typeface="Open Sans"/>
                <a:sym typeface="Open Sans"/>
              </a:rPr>
              <a:t>СПоКи</a:t>
            </a:r>
            <a:r>
              <a:rPr lang="ru-RU" sz="3200" dirty="0" smtClean="0">
                <a:solidFill>
                  <a:srgbClr val="FFFFFF"/>
                </a:solidFill>
                <a:latin typeface="Alegreya Sans" panose="00000500000000000000" pitchFamily="2" charset="0"/>
                <a:ea typeface="Open Sans"/>
                <a:cs typeface="Open Sans"/>
                <a:sym typeface="Open Sans"/>
              </a:rPr>
              <a:t> в 2023 году</a:t>
            </a:r>
            <a:endParaRPr lang="ru-RU" sz="3200" dirty="0">
              <a:latin typeface="Alegreya Sans" panose="00000500000000000000" pitchFamily="2" charset="0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6" name="Google Shape;1776;p36"/>
          <p:cNvGrpSpPr/>
          <p:nvPr/>
        </p:nvGrpSpPr>
        <p:grpSpPr>
          <a:xfrm>
            <a:off x="413081" y="444700"/>
            <a:ext cx="17439793" cy="9369973"/>
            <a:chOff x="0" y="0"/>
            <a:chExt cx="4593196" cy="2467812"/>
          </a:xfrm>
          <a:solidFill>
            <a:srgbClr val="0087CB"/>
          </a:solidFill>
        </p:grpSpPr>
        <p:sp>
          <p:nvSpPr>
            <p:cNvPr id="1777" name="Google Shape;1777;p36"/>
            <p:cNvSpPr/>
            <p:nvPr/>
          </p:nvSpPr>
          <p:spPr>
            <a:xfrm>
              <a:off x="0" y="0"/>
              <a:ext cx="4593196" cy="2467812"/>
            </a:xfrm>
            <a:custGeom>
              <a:avLst/>
              <a:gdLst/>
              <a:ahLst/>
              <a:cxnLst/>
              <a:rect l="l" t="t" r="r" b="b"/>
              <a:pathLst>
                <a:path w="4593196" h="2467812" extrusionOk="0">
                  <a:moveTo>
                    <a:pt x="0" y="0"/>
                  </a:moveTo>
                  <a:lnTo>
                    <a:pt x="4593196" y="0"/>
                  </a:lnTo>
                  <a:lnTo>
                    <a:pt x="4593196" y="2467812"/>
                  </a:lnTo>
                  <a:lnTo>
                    <a:pt x="0" y="2467812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78" name="Google Shape;1778;p36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79" name="Google Shape;1779;p36"/>
          <p:cNvSpPr txBox="1"/>
          <p:nvPr/>
        </p:nvSpPr>
        <p:spPr>
          <a:xfrm>
            <a:off x="1028700" y="1028700"/>
            <a:ext cx="10393500" cy="94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8800" b="1" dirty="0" smtClean="0">
                <a:solidFill>
                  <a:schemeClr val="bg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Сотрудничество</a:t>
            </a:r>
            <a:endParaRPr lang="ru-RU" sz="8800" b="1" dirty="0">
              <a:solidFill>
                <a:schemeClr val="bg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80" name="Google Shape;1780;p36"/>
          <p:cNvSpPr txBox="1"/>
          <p:nvPr/>
        </p:nvSpPr>
        <p:spPr>
          <a:xfrm>
            <a:off x="1028700" y="2768727"/>
            <a:ext cx="750134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ru-RU" sz="3500" dirty="0" smtClean="0">
                <a:solidFill>
                  <a:srgbClr val="FFFFFF"/>
                </a:solidFill>
                <a:latin typeface="Alegreya Sans" panose="00000500000000000000" pitchFamily="2" charset="0"/>
                <a:ea typeface="Open Sans"/>
                <a:cs typeface="Open Sans"/>
                <a:sym typeface="Open Sans"/>
              </a:rPr>
              <a:t>Выданы займы в МКК Фонд ПП и ПГ</a:t>
            </a:r>
            <a:endParaRPr lang="ru-RU" sz="3600" dirty="0">
              <a:latin typeface="Alegreya Sans" panose="00000500000000000000" pitchFamily="2" charset="0"/>
              <a:ea typeface="Open Sans"/>
              <a:cs typeface="Open Sans"/>
              <a:sym typeface="Open Sans"/>
            </a:endParaRPr>
          </a:p>
        </p:txBody>
      </p:sp>
      <p:sp>
        <p:nvSpPr>
          <p:cNvPr id="1781" name="Google Shape;1781;p36"/>
          <p:cNvSpPr txBox="1"/>
          <p:nvPr/>
        </p:nvSpPr>
        <p:spPr>
          <a:xfrm>
            <a:off x="4346666" y="4127863"/>
            <a:ext cx="10393500" cy="2865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39749" lvl="1" indent="-269874">
              <a:lnSpc>
                <a:spcPct val="140016"/>
              </a:lnSpc>
              <a:buClr>
                <a:srgbClr val="FFFFFF"/>
              </a:buClr>
              <a:buSzPts val="2499"/>
              <a:buFont typeface="Open Sans"/>
              <a:buChar char="•"/>
            </a:pPr>
            <a:r>
              <a:rPr lang="ru-RU" sz="3600" dirty="0" smtClean="0">
                <a:solidFill>
                  <a:srgbClr val="FFFFFF"/>
                </a:solidFill>
                <a:latin typeface="Alegreya Sans" panose="00000500000000000000" pitchFamily="2" charset="0"/>
                <a:ea typeface="Open Sans"/>
                <a:cs typeface="Open Sans"/>
                <a:sym typeface="Open Sans"/>
              </a:rPr>
              <a:t>КФХ Семяшкин МП			5 000 тыс. руб.</a:t>
            </a:r>
          </a:p>
          <a:p>
            <a:pPr marL="539749" lvl="1" indent="-269874">
              <a:lnSpc>
                <a:spcPct val="140016"/>
              </a:lnSpc>
              <a:buClr>
                <a:srgbClr val="FFFFFF"/>
              </a:buClr>
              <a:buSzPts val="2499"/>
              <a:buFont typeface="Open Sans"/>
              <a:buChar char="•"/>
            </a:pPr>
            <a:r>
              <a:rPr lang="ru-RU" sz="3600" dirty="0" smtClean="0">
                <a:solidFill>
                  <a:srgbClr val="FFFFFF"/>
                </a:solidFill>
                <a:latin typeface="Alegreya Sans" panose="00000500000000000000" pitchFamily="2" charset="0"/>
                <a:ea typeface="Open Sans"/>
                <a:cs typeface="Open Sans"/>
                <a:sym typeface="Open Sans"/>
              </a:rPr>
              <a:t>СПК </a:t>
            </a:r>
            <a:r>
              <a:rPr lang="ru-RU" sz="3600" dirty="0" err="1" smtClean="0">
                <a:solidFill>
                  <a:srgbClr val="FFFFFF"/>
                </a:solidFill>
                <a:latin typeface="Alegreya Sans" panose="00000500000000000000" pitchFamily="2" charset="0"/>
                <a:ea typeface="Open Sans"/>
                <a:cs typeface="Open Sans"/>
                <a:sym typeface="Open Sans"/>
              </a:rPr>
              <a:t>Коопхоз</a:t>
            </a:r>
            <a:r>
              <a:rPr lang="ru-RU" sz="3600" dirty="0" smtClean="0">
                <a:solidFill>
                  <a:srgbClr val="FFFFFF"/>
                </a:solidFill>
                <a:latin typeface="Alegreya Sans" panose="00000500000000000000" pitchFamily="2" charset="0"/>
                <a:ea typeface="Open Sans"/>
                <a:cs typeface="Open Sans"/>
                <a:sym typeface="Open Sans"/>
              </a:rPr>
              <a:t> ЕРВ			4 100 тыс. руб.</a:t>
            </a:r>
          </a:p>
          <a:p>
            <a:pPr marL="539749" lvl="1" indent="-269874">
              <a:lnSpc>
                <a:spcPct val="140016"/>
              </a:lnSpc>
              <a:buClr>
                <a:srgbClr val="FFFFFF"/>
              </a:buClr>
              <a:buSzPts val="2499"/>
              <a:buFont typeface="Open Sans"/>
              <a:buChar char="•"/>
            </a:pPr>
            <a:r>
              <a:rPr lang="ru-RU" sz="3600" dirty="0">
                <a:solidFill>
                  <a:srgbClr val="FFFFFF"/>
                </a:solidFill>
                <a:latin typeface="Alegreya Sans" panose="00000500000000000000" pitchFamily="2" charset="0"/>
                <a:ea typeface="Open Sans"/>
                <a:cs typeface="Open Sans"/>
                <a:sym typeface="Open Sans"/>
              </a:rPr>
              <a:t>ООО «Оленевод-Экспорт» 	</a:t>
            </a:r>
            <a:r>
              <a:rPr lang="ru-RU" sz="3600" dirty="0" smtClean="0">
                <a:solidFill>
                  <a:srgbClr val="FFFFFF"/>
                </a:solidFill>
                <a:latin typeface="Alegreya Sans" panose="00000500000000000000" pitchFamily="2" charset="0"/>
                <a:ea typeface="Open Sans"/>
                <a:cs typeface="Open Sans"/>
                <a:sym typeface="Open Sans"/>
              </a:rPr>
              <a:t>	808 </a:t>
            </a:r>
            <a:r>
              <a:rPr lang="ru-RU" sz="3600" dirty="0">
                <a:solidFill>
                  <a:srgbClr val="FFFFFF"/>
                </a:solidFill>
                <a:latin typeface="Alegreya Sans" panose="00000500000000000000" pitchFamily="2" charset="0"/>
                <a:ea typeface="Open Sans"/>
                <a:cs typeface="Open Sans"/>
                <a:sym typeface="Open Sans"/>
              </a:rPr>
              <a:t>тыс. руб.</a:t>
            </a:r>
          </a:p>
          <a:p>
            <a:pPr marL="269875" lvl="1">
              <a:lnSpc>
                <a:spcPct val="140016"/>
              </a:lnSpc>
              <a:buClr>
                <a:srgbClr val="FFFFFF"/>
              </a:buClr>
              <a:buSzPts val="2499"/>
            </a:pPr>
            <a:endParaRPr lang="ru-RU" sz="2499" dirty="0">
              <a:solidFill>
                <a:srgbClr val="FFFFFF"/>
              </a:solidFill>
              <a:latin typeface="Alegreya Sans" panose="00000500000000000000" pitchFamily="2" charset="0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6" name="Google Shape;1776;p36"/>
          <p:cNvGrpSpPr/>
          <p:nvPr/>
        </p:nvGrpSpPr>
        <p:grpSpPr>
          <a:xfrm>
            <a:off x="413081" y="444700"/>
            <a:ext cx="17439793" cy="9369973"/>
            <a:chOff x="0" y="0"/>
            <a:chExt cx="4593196" cy="2467812"/>
          </a:xfrm>
          <a:solidFill>
            <a:srgbClr val="F07F00"/>
          </a:solidFill>
        </p:grpSpPr>
        <p:sp>
          <p:nvSpPr>
            <p:cNvPr id="1777" name="Google Shape;1777;p36"/>
            <p:cNvSpPr/>
            <p:nvPr/>
          </p:nvSpPr>
          <p:spPr>
            <a:xfrm>
              <a:off x="0" y="0"/>
              <a:ext cx="4593196" cy="2467812"/>
            </a:xfrm>
            <a:custGeom>
              <a:avLst/>
              <a:gdLst/>
              <a:ahLst/>
              <a:cxnLst/>
              <a:rect l="l" t="t" r="r" b="b"/>
              <a:pathLst>
                <a:path w="4593196" h="2467812" extrusionOk="0">
                  <a:moveTo>
                    <a:pt x="0" y="0"/>
                  </a:moveTo>
                  <a:lnTo>
                    <a:pt x="4593196" y="0"/>
                  </a:lnTo>
                  <a:lnTo>
                    <a:pt x="4593196" y="2467812"/>
                  </a:lnTo>
                  <a:lnTo>
                    <a:pt x="0" y="2467812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78" name="Google Shape;1778;p36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79" name="Google Shape;1779;p36"/>
          <p:cNvSpPr txBox="1"/>
          <p:nvPr/>
        </p:nvSpPr>
        <p:spPr>
          <a:xfrm>
            <a:off x="1028700" y="1028700"/>
            <a:ext cx="10393500" cy="94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8800" b="1" dirty="0" smtClean="0">
                <a:solidFill>
                  <a:schemeClr val="bg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Сотрудничество</a:t>
            </a:r>
            <a:endParaRPr lang="ru-RU" sz="8800" b="1" dirty="0">
              <a:solidFill>
                <a:schemeClr val="bg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80" name="Google Shape;1780;p36"/>
          <p:cNvSpPr txBox="1"/>
          <p:nvPr/>
        </p:nvSpPr>
        <p:spPr>
          <a:xfrm>
            <a:off x="1028699" y="2768727"/>
            <a:ext cx="8624751" cy="538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ru-RU" sz="3500" dirty="0" smtClean="0">
                <a:solidFill>
                  <a:srgbClr val="FFFFFF"/>
                </a:solidFill>
                <a:latin typeface="Alegreya Sans" panose="00000500000000000000" pitchFamily="2" charset="0"/>
                <a:ea typeface="Open Sans"/>
                <a:cs typeface="Open Sans"/>
                <a:sym typeface="Open Sans"/>
              </a:rPr>
              <a:t>Приняли участие в </a:t>
            </a:r>
            <a:r>
              <a:rPr lang="en-US" sz="3500" dirty="0" err="1" smtClean="0">
                <a:solidFill>
                  <a:srgbClr val="FFFFFF"/>
                </a:solidFill>
                <a:latin typeface="Alegreya Sans" panose="00000500000000000000" pitchFamily="2" charset="0"/>
                <a:ea typeface="Open Sans"/>
                <a:cs typeface="Open Sans"/>
                <a:sym typeface="Open Sans"/>
              </a:rPr>
              <a:t>WorldFoodMoscow</a:t>
            </a:r>
            <a:r>
              <a:rPr lang="en-US" sz="3500" dirty="0" smtClean="0">
                <a:solidFill>
                  <a:srgbClr val="FFFFFF"/>
                </a:solidFill>
                <a:latin typeface="Alegreya Sans" panose="00000500000000000000" pitchFamily="2" charset="0"/>
                <a:ea typeface="Open Sans"/>
                <a:cs typeface="Open Sans"/>
                <a:sym typeface="Open Sans"/>
              </a:rPr>
              <a:t> 2022</a:t>
            </a:r>
            <a:endParaRPr lang="ru-RU" sz="3600" dirty="0">
              <a:latin typeface="Alegreya Sans" panose="00000500000000000000" pitchFamily="2" charset="0"/>
              <a:ea typeface="Open Sans"/>
              <a:cs typeface="Open Sans"/>
              <a:sym typeface="Open Sans"/>
            </a:endParaRPr>
          </a:p>
        </p:txBody>
      </p:sp>
      <p:sp>
        <p:nvSpPr>
          <p:cNvPr id="1781" name="Google Shape;1781;p36"/>
          <p:cNvSpPr txBox="1"/>
          <p:nvPr/>
        </p:nvSpPr>
        <p:spPr>
          <a:xfrm>
            <a:off x="4346665" y="4127863"/>
            <a:ext cx="6299563" cy="2326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39749" lvl="1" indent="-269874">
              <a:lnSpc>
                <a:spcPct val="140016"/>
              </a:lnSpc>
              <a:buClr>
                <a:srgbClr val="FFFFFF"/>
              </a:buClr>
              <a:buSzPts val="2499"/>
              <a:buFont typeface="Open Sans"/>
              <a:buChar char="•"/>
            </a:pPr>
            <a:r>
              <a:rPr lang="ru-RU" sz="3600" dirty="0" smtClean="0">
                <a:solidFill>
                  <a:srgbClr val="FFFFFF"/>
                </a:solidFill>
                <a:latin typeface="Alegreya Sans" panose="00000500000000000000" pitchFamily="2" charset="0"/>
                <a:ea typeface="Open Sans"/>
                <a:cs typeface="Open Sans"/>
                <a:sym typeface="Open Sans"/>
              </a:rPr>
              <a:t>СПК РК «</a:t>
            </a:r>
            <a:r>
              <a:rPr lang="ru-RU" sz="3600" dirty="0" err="1" smtClean="0">
                <a:solidFill>
                  <a:srgbClr val="FFFFFF"/>
                </a:solidFill>
                <a:latin typeface="Alegreya Sans" panose="00000500000000000000" pitchFamily="2" charset="0"/>
                <a:ea typeface="Open Sans"/>
                <a:cs typeface="Open Sans"/>
                <a:sym typeface="Open Sans"/>
              </a:rPr>
              <a:t>Андег</a:t>
            </a:r>
            <a:r>
              <a:rPr lang="ru-RU" sz="3600" dirty="0" smtClean="0">
                <a:solidFill>
                  <a:srgbClr val="FFFFFF"/>
                </a:solidFill>
                <a:latin typeface="Alegreya Sans" panose="00000500000000000000" pitchFamily="2" charset="0"/>
                <a:ea typeface="Open Sans"/>
                <a:cs typeface="Open Sans"/>
                <a:sym typeface="Open Sans"/>
              </a:rPr>
              <a:t>»</a:t>
            </a:r>
            <a:endParaRPr lang="en-US" sz="3600" dirty="0" smtClean="0">
              <a:solidFill>
                <a:srgbClr val="FFFFFF"/>
              </a:solidFill>
              <a:latin typeface="Alegreya Sans" panose="00000500000000000000" pitchFamily="2" charset="0"/>
              <a:ea typeface="Open Sans"/>
              <a:cs typeface="Open Sans"/>
              <a:sym typeface="Open Sans"/>
            </a:endParaRPr>
          </a:p>
          <a:p>
            <a:pPr marL="539749" lvl="1" indent="-269874">
              <a:lnSpc>
                <a:spcPct val="140016"/>
              </a:lnSpc>
              <a:buClr>
                <a:srgbClr val="FFFFFF"/>
              </a:buClr>
              <a:buSzPts val="2499"/>
              <a:buFont typeface="Open Sans"/>
              <a:buChar char="•"/>
            </a:pPr>
            <a:r>
              <a:rPr lang="ru-RU" sz="3600" dirty="0" smtClean="0">
                <a:solidFill>
                  <a:srgbClr val="FFFFFF"/>
                </a:solidFill>
                <a:latin typeface="Alegreya Sans" panose="00000500000000000000" pitchFamily="2" charset="0"/>
                <a:ea typeface="Open Sans"/>
                <a:cs typeface="Open Sans"/>
                <a:sym typeface="Open Sans"/>
              </a:rPr>
              <a:t>КФХ Семяшкин МП</a:t>
            </a:r>
            <a:endParaRPr lang="ru-RU" sz="3600" dirty="0">
              <a:solidFill>
                <a:srgbClr val="FFFFFF"/>
              </a:solidFill>
              <a:latin typeface="Alegreya Sans" panose="00000500000000000000" pitchFamily="2" charset="0"/>
              <a:ea typeface="Open Sans"/>
              <a:cs typeface="Open Sans"/>
              <a:sym typeface="Open Sans"/>
            </a:endParaRPr>
          </a:p>
          <a:p>
            <a:pPr marL="539749" lvl="1" indent="-269874">
              <a:lnSpc>
                <a:spcPct val="140016"/>
              </a:lnSpc>
              <a:buClr>
                <a:srgbClr val="FFFFFF"/>
              </a:buClr>
              <a:buSzPts val="2499"/>
              <a:buFont typeface="Open Sans"/>
              <a:buChar char="•"/>
            </a:pPr>
            <a:r>
              <a:rPr lang="ru-RU" sz="3600" dirty="0" smtClean="0">
                <a:solidFill>
                  <a:srgbClr val="FFFFFF"/>
                </a:solidFill>
                <a:latin typeface="Alegreya Sans" panose="00000500000000000000" pitchFamily="2" charset="0"/>
                <a:ea typeface="Open Sans"/>
                <a:cs typeface="Open Sans"/>
                <a:sym typeface="Open Sans"/>
              </a:rPr>
              <a:t>ООО </a:t>
            </a:r>
            <a:r>
              <a:rPr lang="ru-RU" sz="3600" dirty="0">
                <a:solidFill>
                  <a:srgbClr val="FFFFFF"/>
                </a:solidFill>
                <a:latin typeface="Alegreya Sans" panose="00000500000000000000" pitchFamily="2" charset="0"/>
                <a:ea typeface="Open Sans"/>
                <a:cs typeface="Open Sans"/>
                <a:sym typeface="Open Sans"/>
              </a:rPr>
              <a:t>«Оленевод-Экспорт» </a:t>
            </a:r>
            <a:endParaRPr lang="ru-RU" sz="2499" dirty="0">
              <a:solidFill>
                <a:srgbClr val="FFFFFF"/>
              </a:solidFill>
              <a:latin typeface="Alegreya Sans" panose="00000500000000000000" pitchFamily="2" charset="0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20109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6" name="Google Shape;1776;p36"/>
          <p:cNvGrpSpPr/>
          <p:nvPr/>
        </p:nvGrpSpPr>
        <p:grpSpPr>
          <a:xfrm>
            <a:off x="413081" y="444700"/>
            <a:ext cx="17439793" cy="9369973"/>
            <a:chOff x="0" y="0"/>
            <a:chExt cx="4593196" cy="2467812"/>
          </a:xfrm>
          <a:solidFill>
            <a:srgbClr val="0087CB"/>
          </a:solidFill>
        </p:grpSpPr>
        <p:sp>
          <p:nvSpPr>
            <p:cNvPr id="1777" name="Google Shape;1777;p36"/>
            <p:cNvSpPr/>
            <p:nvPr/>
          </p:nvSpPr>
          <p:spPr>
            <a:xfrm>
              <a:off x="0" y="0"/>
              <a:ext cx="4593196" cy="2467812"/>
            </a:xfrm>
            <a:custGeom>
              <a:avLst/>
              <a:gdLst/>
              <a:ahLst/>
              <a:cxnLst/>
              <a:rect l="l" t="t" r="r" b="b"/>
              <a:pathLst>
                <a:path w="4593196" h="2467812" extrusionOk="0">
                  <a:moveTo>
                    <a:pt x="0" y="0"/>
                  </a:moveTo>
                  <a:lnTo>
                    <a:pt x="4593196" y="0"/>
                  </a:lnTo>
                  <a:lnTo>
                    <a:pt x="4593196" y="2467812"/>
                  </a:lnTo>
                  <a:lnTo>
                    <a:pt x="0" y="2467812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78" name="Google Shape;1778;p36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79" name="Google Shape;1779;p36"/>
          <p:cNvSpPr txBox="1"/>
          <p:nvPr/>
        </p:nvSpPr>
        <p:spPr>
          <a:xfrm>
            <a:off x="1028700" y="1028700"/>
            <a:ext cx="10393500" cy="94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8800" b="1" dirty="0" smtClean="0">
                <a:solidFill>
                  <a:schemeClr val="bg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Сотрудничество</a:t>
            </a:r>
            <a:endParaRPr lang="ru-RU" sz="8800" b="1" dirty="0">
              <a:solidFill>
                <a:schemeClr val="bg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80" name="Google Shape;1780;p36"/>
          <p:cNvSpPr txBox="1"/>
          <p:nvPr/>
        </p:nvSpPr>
        <p:spPr>
          <a:xfrm flipH="1">
            <a:off x="4076609" y="2652092"/>
            <a:ext cx="1435250" cy="3677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ru-RU" sz="23900" dirty="0" smtClean="0">
                <a:solidFill>
                  <a:srgbClr val="FFFFFF"/>
                </a:solidFill>
                <a:latin typeface="Alegreya Sans" panose="00000500000000000000" pitchFamily="2" charset="0"/>
                <a:ea typeface="Open Sans"/>
                <a:cs typeface="Open Sans"/>
                <a:sym typeface="Open Sans"/>
              </a:rPr>
              <a:t>9</a:t>
            </a:r>
            <a:endParaRPr lang="ru-RU" sz="28700" dirty="0">
              <a:latin typeface="Alegreya Sans" panose="00000500000000000000" pitchFamily="2" charset="0"/>
              <a:ea typeface="Open Sans"/>
              <a:cs typeface="Open Sans"/>
              <a:sym typeface="Open Sans"/>
            </a:endParaRPr>
          </a:p>
        </p:txBody>
      </p:sp>
      <p:sp>
        <p:nvSpPr>
          <p:cNvPr id="1781" name="Google Shape;1781;p36"/>
          <p:cNvSpPr txBox="1"/>
          <p:nvPr/>
        </p:nvSpPr>
        <p:spPr>
          <a:xfrm>
            <a:off x="6089288" y="3530800"/>
            <a:ext cx="7422969" cy="310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69875" lvl="1">
              <a:lnSpc>
                <a:spcPct val="140016"/>
              </a:lnSpc>
              <a:buClr>
                <a:srgbClr val="FFFFFF"/>
              </a:buClr>
              <a:buSzPts val="2499"/>
            </a:pPr>
            <a:r>
              <a:rPr lang="ru-RU" sz="3600" dirty="0" smtClean="0">
                <a:solidFill>
                  <a:srgbClr val="FFFFFF"/>
                </a:solidFill>
                <a:latin typeface="Alegreya Sans" panose="00000500000000000000" pitchFamily="2" charset="0"/>
                <a:ea typeface="Open Sans"/>
                <a:cs typeface="Open Sans"/>
                <a:sym typeface="Open Sans"/>
              </a:rPr>
              <a:t>Уникальных субъектов МСП в сфере АПК получили комплексные услуги в Центре поддержки предпринимательства  в 2022 году</a:t>
            </a:r>
            <a:endParaRPr lang="ru-RU" sz="2499" dirty="0">
              <a:solidFill>
                <a:srgbClr val="FFFFFF"/>
              </a:solidFill>
              <a:latin typeface="Alegreya Sans" panose="00000500000000000000" pitchFamily="2" charset="0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60493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16"/>
          <p:cNvGrpSpPr/>
          <p:nvPr/>
        </p:nvGrpSpPr>
        <p:grpSpPr>
          <a:xfrm>
            <a:off x="413081" y="444700"/>
            <a:ext cx="17439791" cy="9369974"/>
            <a:chOff x="0" y="0"/>
            <a:chExt cx="4593196" cy="2467812"/>
          </a:xfrm>
        </p:grpSpPr>
        <p:sp>
          <p:nvSpPr>
            <p:cNvPr id="287" name="Google Shape;287;p16"/>
            <p:cNvSpPr/>
            <p:nvPr/>
          </p:nvSpPr>
          <p:spPr>
            <a:xfrm>
              <a:off x="0" y="0"/>
              <a:ext cx="4593196" cy="2467812"/>
            </a:xfrm>
            <a:custGeom>
              <a:avLst/>
              <a:gdLst/>
              <a:ahLst/>
              <a:cxnLst/>
              <a:rect l="l" t="t" r="r" b="b"/>
              <a:pathLst>
                <a:path w="4593196" h="2467812" extrusionOk="0">
                  <a:moveTo>
                    <a:pt x="0" y="0"/>
                  </a:moveTo>
                  <a:lnTo>
                    <a:pt x="4593196" y="0"/>
                  </a:lnTo>
                  <a:lnTo>
                    <a:pt x="4593196" y="2467812"/>
                  </a:lnTo>
                  <a:lnTo>
                    <a:pt x="0" y="2467812"/>
                  </a:lnTo>
                  <a:close/>
                </a:path>
              </a:pathLst>
            </a:custGeom>
            <a:solidFill>
              <a:srgbClr val="0087CB"/>
            </a:solidFill>
            <a:ln>
              <a:noFill/>
            </a:ln>
          </p:spPr>
        </p:sp>
        <p:sp>
          <p:nvSpPr>
            <p:cNvPr id="288" name="Google Shape;288;p16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9" name="Google Shape;289;p16"/>
          <p:cNvSpPr txBox="1"/>
          <p:nvPr/>
        </p:nvSpPr>
        <p:spPr>
          <a:xfrm>
            <a:off x="1028699" y="1028700"/>
            <a:ext cx="16671471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ru-RU" sz="8000" b="1" dirty="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Paytone One"/>
                <a:sym typeface="Paytone One"/>
              </a:rPr>
              <a:t>Услуги центра компетенций</a:t>
            </a:r>
            <a:endParaRPr lang="ru-RU" sz="8000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grpSp>
        <p:nvGrpSpPr>
          <p:cNvPr id="290" name="Google Shape;290;p16"/>
          <p:cNvGrpSpPr/>
          <p:nvPr/>
        </p:nvGrpSpPr>
        <p:grpSpPr>
          <a:xfrm>
            <a:off x="1635725" y="2832396"/>
            <a:ext cx="4559934" cy="3086098"/>
            <a:chOff x="0" y="0"/>
            <a:chExt cx="1200970" cy="812800"/>
          </a:xfrm>
        </p:grpSpPr>
        <p:sp>
          <p:nvSpPr>
            <p:cNvPr id="291" name="Google Shape;291;p16"/>
            <p:cNvSpPr/>
            <p:nvPr/>
          </p:nvSpPr>
          <p:spPr>
            <a:xfrm>
              <a:off x="0" y="0"/>
              <a:ext cx="1200970" cy="774530"/>
            </a:xfrm>
            <a:custGeom>
              <a:avLst/>
              <a:gdLst/>
              <a:ahLst/>
              <a:cxnLst/>
              <a:rect l="l" t="t" r="r" b="b"/>
              <a:pathLst>
                <a:path w="1200970" h="774530" extrusionOk="0">
                  <a:moveTo>
                    <a:pt x="0" y="0"/>
                  </a:moveTo>
                  <a:lnTo>
                    <a:pt x="1200970" y="0"/>
                  </a:lnTo>
                  <a:lnTo>
                    <a:pt x="1200970" y="774530"/>
                  </a:lnTo>
                  <a:lnTo>
                    <a:pt x="0" y="7745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92" name="Google Shape;292;p16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4" name="Google Shape;294;p16"/>
          <p:cNvSpPr/>
          <p:nvPr/>
        </p:nvSpPr>
        <p:spPr>
          <a:xfrm>
            <a:off x="1896609" y="2636046"/>
            <a:ext cx="1212351" cy="1155585"/>
          </a:xfrm>
          <a:custGeom>
            <a:avLst/>
            <a:gdLst/>
            <a:ahLst/>
            <a:cxnLst/>
            <a:rect l="l" t="t" r="r" b="b"/>
            <a:pathLst>
              <a:path w="200475" h="304352" extrusionOk="0">
                <a:moveTo>
                  <a:pt x="0" y="0"/>
                </a:moveTo>
                <a:lnTo>
                  <a:pt x="200475" y="0"/>
                </a:lnTo>
                <a:lnTo>
                  <a:pt x="200475" y="304352"/>
                </a:lnTo>
                <a:lnTo>
                  <a:pt x="0" y="304352"/>
                </a:lnTo>
                <a:close/>
              </a:path>
            </a:pathLst>
          </a:custGeom>
          <a:solidFill>
            <a:srgbClr val="F07F00"/>
          </a:solidFill>
          <a:ln>
            <a:noFill/>
          </a:ln>
        </p:spPr>
      </p:sp>
      <p:sp>
        <p:nvSpPr>
          <p:cNvPr id="296" name="Google Shape;296;p16"/>
          <p:cNvSpPr txBox="1"/>
          <p:nvPr/>
        </p:nvSpPr>
        <p:spPr>
          <a:xfrm>
            <a:off x="1896609" y="4009515"/>
            <a:ext cx="3962100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07646" lvl="1">
              <a:buClr>
                <a:srgbClr val="FFFFFF"/>
              </a:buClr>
              <a:buSzPts val="2400"/>
            </a:pPr>
            <a:r>
              <a:rPr lang="ru-RU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legreya Sans" panose="00000500000000000000" pitchFamily="2" charset="0"/>
                <a:ea typeface="Open Sans"/>
                <a:cs typeface="Open Sans"/>
                <a:sym typeface="Open Sans"/>
              </a:rPr>
              <a:t>Всего оказано</a:t>
            </a:r>
            <a:endParaRPr lang="ru-RU" sz="4400" dirty="0">
              <a:solidFill>
                <a:schemeClr val="tx1">
                  <a:lumMod val="85000"/>
                  <a:lumOff val="15000"/>
                </a:schemeClr>
              </a:solidFill>
              <a:latin typeface="Alegreya Sans" panose="00000500000000000000" pitchFamily="2" charset="0"/>
              <a:ea typeface="Open Sans"/>
              <a:cs typeface="Open Sans"/>
              <a:sym typeface="Open Sans"/>
            </a:endParaRPr>
          </a:p>
        </p:txBody>
      </p:sp>
      <p:sp>
        <p:nvSpPr>
          <p:cNvPr id="297" name="Google Shape;297;p16"/>
          <p:cNvSpPr txBox="1"/>
          <p:nvPr/>
        </p:nvSpPr>
        <p:spPr>
          <a:xfrm>
            <a:off x="2084629" y="3031987"/>
            <a:ext cx="1432423" cy="80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99" b="1" dirty="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Paytone One"/>
                <a:sym typeface="Paytone One"/>
              </a:rPr>
              <a:t>1</a:t>
            </a:r>
            <a:r>
              <a:rPr lang="ru-RU" sz="3999" b="1" dirty="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Paytone One"/>
                <a:sym typeface="Paytone One"/>
              </a:rPr>
              <a:t>56</a:t>
            </a:r>
            <a:endParaRPr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grpSp>
        <p:nvGrpSpPr>
          <p:cNvPr id="298" name="Google Shape;298;p16"/>
          <p:cNvGrpSpPr/>
          <p:nvPr/>
        </p:nvGrpSpPr>
        <p:grpSpPr>
          <a:xfrm>
            <a:off x="6853009" y="2832396"/>
            <a:ext cx="4559934" cy="3086098"/>
            <a:chOff x="0" y="0"/>
            <a:chExt cx="1200970" cy="812800"/>
          </a:xfrm>
        </p:grpSpPr>
        <p:sp>
          <p:nvSpPr>
            <p:cNvPr id="299" name="Google Shape;299;p16"/>
            <p:cNvSpPr/>
            <p:nvPr/>
          </p:nvSpPr>
          <p:spPr>
            <a:xfrm>
              <a:off x="0" y="0"/>
              <a:ext cx="1200970" cy="774530"/>
            </a:xfrm>
            <a:custGeom>
              <a:avLst/>
              <a:gdLst/>
              <a:ahLst/>
              <a:cxnLst/>
              <a:rect l="l" t="t" r="r" b="b"/>
              <a:pathLst>
                <a:path w="1200970" h="774530" extrusionOk="0">
                  <a:moveTo>
                    <a:pt x="0" y="0"/>
                  </a:moveTo>
                  <a:lnTo>
                    <a:pt x="1200970" y="0"/>
                  </a:lnTo>
                  <a:lnTo>
                    <a:pt x="1200970" y="774530"/>
                  </a:lnTo>
                  <a:lnTo>
                    <a:pt x="0" y="7745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300" name="Google Shape;300;p16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2" name="Google Shape;302;p16"/>
          <p:cNvSpPr/>
          <p:nvPr/>
        </p:nvSpPr>
        <p:spPr>
          <a:xfrm>
            <a:off x="7113892" y="2636046"/>
            <a:ext cx="1418527" cy="1155585"/>
          </a:xfrm>
          <a:custGeom>
            <a:avLst/>
            <a:gdLst/>
            <a:ahLst/>
            <a:cxnLst/>
            <a:rect l="l" t="t" r="r" b="b"/>
            <a:pathLst>
              <a:path w="200475" h="304352" extrusionOk="0">
                <a:moveTo>
                  <a:pt x="0" y="0"/>
                </a:moveTo>
                <a:lnTo>
                  <a:pt x="200475" y="0"/>
                </a:lnTo>
                <a:lnTo>
                  <a:pt x="200475" y="304352"/>
                </a:lnTo>
                <a:lnTo>
                  <a:pt x="0" y="304352"/>
                </a:lnTo>
                <a:close/>
              </a:path>
            </a:pathLst>
          </a:custGeom>
          <a:solidFill>
            <a:srgbClr val="F07F00"/>
          </a:solidFill>
          <a:ln>
            <a:noFill/>
          </a:ln>
        </p:spPr>
      </p:sp>
      <p:sp>
        <p:nvSpPr>
          <p:cNvPr id="305" name="Google Shape;305;p16"/>
          <p:cNvSpPr txBox="1"/>
          <p:nvPr/>
        </p:nvSpPr>
        <p:spPr>
          <a:xfrm>
            <a:off x="7360876" y="3031987"/>
            <a:ext cx="1426175" cy="80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999" b="1" dirty="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Paytone One"/>
                <a:sym typeface="Paytone One"/>
              </a:rPr>
              <a:t>14</a:t>
            </a:r>
            <a:r>
              <a:rPr lang="en-US" sz="3999" b="1" dirty="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Paytone One"/>
                <a:sym typeface="Paytone One"/>
              </a:rPr>
              <a:t>2</a:t>
            </a:r>
            <a:endParaRPr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grpSp>
        <p:nvGrpSpPr>
          <p:cNvPr id="306" name="Google Shape;306;p16"/>
          <p:cNvGrpSpPr/>
          <p:nvPr/>
        </p:nvGrpSpPr>
        <p:grpSpPr>
          <a:xfrm>
            <a:off x="12070292" y="2832396"/>
            <a:ext cx="4559934" cy="3086098"/>
            <a:chOff x="0" y="0"/>
            <a:chExt cx="1200970" cy="812800"/>
          </a:xfrm>
        </p:grpSpPr>
        <p:sp>
          <p:nvSpPr>
            <p:cNvPr id="307" name="Google Shape;307;p16"/>
            <p:cNvSpPr/>
            <p:nvPr/>
          </p:nvSpPr>
          <p:spPr>
            <a:xfrm>
              <a:off x="0" y="0"/>
              <a:ext cx="1200970" cy="774530"/>
            </a:xfrm>
            <a:custGeom>
              <a:avLst/>
              <a:gdLst/>
              <a:ahLst/>
              <a:cxnLst/>
              <a:rect l="l" t="t" r="r" b="b"/>
              <a:pathLst>
                <a:path w="1200970" h="774530" extrusionOk="0">
                  <a:moveTo>
                    <a:pt x="0" y="0"/>
                  </a:moveTo>
                  <a:lnTo>
                    <a:pt x="1200970" y="0"/>
                  </a:lnTo>
                  <a:lnTo>
                    <a:pt x="1200970" y="774530"/>
                  </a:lnTo>
                  <a:lnTo>
                    <a:pt x="0" y="7745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308" name="Google Shape;308;p16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0" name="Google Shape;310;p16"/>
          <p:cNvSpPr/>
          <p:nvPr/>
        </p:nvSpPr>
        <p:spPr>
          <a:xfrm>
            <a:off x="12331176" y="2636046"/>
            <a:ext cx="761178" cy="1155585"/>
          </a:xfrm>
          <a:custGeom>
            <a:avLst/>
            <a:gdLst/>
            <a:ahLst/>
            <a:cxnLst/>
            <a:rect l="l" t="t" r="r" b="b"/>
            <a:pathLst>
              <a:path w="200475" h="304352" extrusionOk="0">
                <a:moveTo>
                  <a:pt x="0" y="0"/>
                </a:moveTo>
                <a:lnTo>
                  <a:pt x="200475" y="0"/>
                </a:lnTo>
                <a:lnTo>
                  <a:pt x="200475" y="304352"/>
                </a:lnTo>
                <a:lnTo>
                  <a:pt x="0" y="304352"/>
                </a:lnTo>
                <a:close/>
              </a:path>
            </a:pathLst>
          </a:custGeom>
          <a:solidFill>
            <a:srgbClr val="F07F00"/>
          </a:solidFill>
          <a:ln>
            <a:noFill/>
          </a:ln>
        </p:spPr>
      </p:sp>
      <p:sp>
        <p:nvSpPr>
          <p:cNvPr id="313" name="Google Shape;313;p16"/>
          <p:cNvSpPr txBox="1"/>
          <p:nvPr/>
        </p:nvSpPr>
        <p:spPr>
          <a:xfrm>
            <a:off x="12578161" y="3031987"/>
            <a:ext cx="329276" cy="80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999" b="1" dirty="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Paytone One"/>
                <a:sym typeface="Paytone One"/>
              </a:rPr>
              <a:t>7</a:t>
            </a:r>
            <a:endParaRPr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grpSp>
        <p:nvGrpSpPr>
          <p:cNvPr id="314" name="Google Shape;314;p16"/>
          <p:cNvGrpSpPr/>
          <p:nvPr/>
        </p:nvGrpSpPr>
        <p:grpSpPr>
          <a:xfrm>
            <a:off x="1635725" y="6317508"/>
            <a:ext cx="4559934" cy="3086098"/>
            <a:chOff x="0" y="0"/>
            <a:chExt cx="1200970" cy="812800"/>
          </a:xfrm>
        </p:grpSpPr>
        <p:sp>
          <p:nvSpPr>
            <p:cNvPr id="315" name="Google Shape;315;p16"/>
            <p:cNvSpPr/>
            <p:nvPr/>
          </p:nvSpPr>
          <p:spPr>
            <a:xfrm>
              <a:off x="0" y="0"/>
              <a:ext cx="1200970" cy="774530"/>
            </a:xfrm>
            <a:custGeom>
              <a:avLst/>
              <a:gdLst/>
              <a:ahLst/>
              <a:cxnLst/>
              <a:rect l="l" t="t" r="r" b="b"/>
              <a:pathLst>
                <a:path w="1200970" h="774530" extrusionOk="0">
                  <a:moveTo>
                    <a:pt x="0" y="0"/>
                  </a:moveTo>
                  <a:lnTo>
                    <a:pt x="1200970" y="0"/>
                  </a:lnTo>
                  <a:lnTo>
                    <a:pt x="1200970" y="774530"/>
                  </a:lnTo>
                  <a:lnTo>
                    <a:pt x="0" y="7745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316" name="Google Shape;316;p16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8" name="Google Shape;318;p16"/>
          <p:cNvSpPr/>
          <p:nvPr/>
        </p:nvSpPr>
        <p:spPr>
          <a:xfrm>
            <a:off x="1896609" y="6121159"/>
            <a:ext cx="761178" cy="1155585"/>
          </a:xfrm>
          <a:custGeom>
            <a:avLst/>
            <a:gdLst/>
            <a:ahLst/>
            <a:cxnLst/>
            <a:rect l="l" t="t" r="r" b="b"/>
            <a:pathLst>
              <a:path w="200475" h="304352" extrusionOk="0">
                <a:moveTo>
                  <a:pt x="0" y="0"/>
                </a:moveTo>
                <a:lnTo>
                  <a:pt x="200475" y="0"/>
                </a:lnTo>
                <a:lnTo>
                  <a:pt x="200475" y="304352"/>
                </a:lnTo>
                <a:lnTo>
                  <a:pt x="0" y="304352"/>
                </a:lnTo>
                <a:close/>
              </a:path>
            </a:pathLst>
          </a:custGeom>
          <a:solidFill>
            <a:srgbClr val="F07F00"/>
          </a:solidFill>
          <a:ln>
            <a:noFill/>
          </a:ln>
        </p:spPr>
      </p:sp>
      <p:sp>
        <p:nvSpPr>
          <p:cNvPr id="321" name="Google Shape;321;p16"/>
          <p:cNvSpPr txBox="1"/>
          <p:nvPr/>
        </p:nvSpPr>
        <p:spPr>
          <a:xfrm>
            <a:off x="2143594" y="6517099"/>
            <a:ext cx="329276" cy="80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999" b="1" dirty="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Paytone One"/>
                <a:sym typeface="Paytone One"/>
              </a:rPr>
              <a:t>7</a:t>
            </a:r>
            <a:endParaRPr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grpSp>
        <p:nvGrpSpPr>
          <p:cNvPr id="322" name="Google Shape;322;p16"/>
          <p:cNvGrpSpPr/>
          <p:nvPr/>
        </p:nvGrpSpPr>
        <p:grpSpPr>
          <a:xfrm>
            <a:off x="6853009" y="6317508"/>
            <a:ext cx="4559934" cy="3086098"/>
            <a:chOff x="0" y="0"/>
            <a:chExt cx="1200970" cy="812800"/>
          </a:xfrm>
        </p:grpSpPr>
        <p:sp>
          <p:nvSpPr>
            <p:cNvPr id="323" name="Google Shape;323;p16"/>
            <p:cNvSpPr/>
            <p:nvPr/>
          </p:nvSpPr>
          <p:spPr>
            <a:xfrm>
              <a:off x="0" y="0"/>
              <a:ext cx="1200970" cy="774530"/>
            </a:xfrm>
            <a:custGeom>
              <a:avLst/>
              <a:gdLst/>
              <a:ahLst/>
              <a:cxnLst/>
              <a:rect l="l" t="t" r="r" b="b"/>
              <a:pathLst>
                <a:path w="1200970" h="774530" extrusionOk="0">
                  <a:moveTo>
                    <a:pt x="0" y="0"/>
                  </a:moveTo>
                  <a:lnTo>
                    <a:pt x="1200970" y="0"/>
                  </a:lnTo>
                  <a:lnTo>
                    <a:pt x="1200970" y="774530"/>
                  </a:lnTo>
                  <a:lnTo>
                    <a:pt x="0" y="7745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324" name="Google Shape;324;p16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6" name="Google Shape;326;p16"/>
          <p:cNvSpPr/>
          <p:nvPr/>
        </p:nvSpPr>
        <p:spPr>
          <a:xfrm>
            <a:off x="7113892" y="6121159"/>
            <a:ext cx="998141" cy="1155585"/>
          </a:xfrm>
          <a:custGeom>
            <a:avLst/>
            <a:gdLst/>
            <a:ahLst/>
            <a:cxnLst/>
            <a:rect l="l" t="t" r="r" b="b"/>
            <a:pathLst>
              <a:path w="200475" h="304352" extrusionOk="0">
                <a:moveTo>
                  <a:pt x="0" y="0"/>
                </a:moveTo>
                <a:lnTo>
                  <a:pt x="200475" y="0"/>
                </a:lnTo>
                <a:lnTo>
                  <a:pt x="200475" y="304352"/>
                </a:lnTo>
                <a:lnTo>
                  <a:pt x="0" y="304352"/>
                </a:lnTo>
                <a:close/>
              </a:path>
            </a:pathLst>
          </a:custGeom>
          <a:solidFill>
            <a:srgbClr val="F07F00"/>
          </a:solidFill>
          <a:ln>
            <a:noFill/>
          </a:ln>
        </p:spPr>
      </p:sp>
      <p:sp>
        <p:nvSpPr>
          <p:cNvPr id="329" name="Google Shape;329;p16"/>
          <p:cNvSpPr txBox="1"/>
          <p:nvPr/>
        </p:nvSpPr>
        <p:spPr>
          <a:xfrm>
            <a:off x="7360877" y="6517099"/>
            <a:ext cx="889898" cy="80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999" b="1" dirty="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Paytone One"/>
                <a:sym typeface="Paytone One"/>
              </a:rPr>
              <a:t>22</a:t>
            </a:r>
            <a:endParaRPr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grpSp>
        <p:nvGrpSpPr>
          <p:cNvPr id="330" name="Google Shape;330;p16"/>
          <p:cNvGrpSpPr/>
          <p:nvPr/>
        </p:nvGrpSpPr>
        <p:grpSpPr>
          <a:xfrm>
            <a:off x="12070292" y="6317508"/>
            <a:ext cx="4559934" cy="3086098"/>
            <a:chOff x="0" y="0"/>
            <a:chExt cx="1200970" cy="812800"/>
          </a:xfrm>
        </p:grpSpPr>
        <p:sp>
          <p:nvSpPr>
            <p:cNvPr id="331" name="Google Shape;331;p16"/>
            <p:cNvSpPr/>
            <p:nvPr/>
          </p:nvSpPr>
          <p:spPr>
            <a:xfrm>
              <a:off x="0" y="0"/>
              <a:ext cx="1200970" cy="774530"/>
            </a:xfrm>
            <a:custGeom>
              <a:avLst/>
              <a:gdLst/>
              <a:ahLst/>
              <a:cxnLst/>
              <a:rect l="l" t="t" r="r" b="b"/>
              <a:pathLst>
                <a:path w="1200970" h="774530" extrusionOk="0">
                  <a:moveTo>
                    <a:pt x="0" y="0"/>
                  </a:moveTo>
                  <a:lnTo>
                    <a:pt x="1200970" y="0"/>
                  </a:lnTo>
                  <a:lnTo>
                    <a:pt x="1200970" y="774530"/>
                  </a:lnTo>
                  <a:lnTo>
                    <a:pt x="0" y="7745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332" name="Google Shape;332;p16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4" name="Google Shape;334;p16"/>
          <p:cNvSpPr/>
          <p:nvPr/>
        </p:nvSpPr>
        <p:spPr>
          <a:xfrm>
            <a:off x="12331175" y="6121159"/>
            <a:ext cx="1130953" cy="1155585"/>
          </a:xfrm>
          <a:custGeom>
            <a:avLst/>
            <a:gdLst/>
            <a:ahLst/>
            <a:cxnLst/>
            <a:rect l="l" t="t" r="r" b="b"/>
            <a:pathLst>
              <a:path w="200475" h="304352" extrusionOk="0">
                <a:moveTo>
                  <a:pt x="0" y="0"/>
                </a:moveTo>
                <a:lnTo>
                  <a:pt x="200475" y="0"/>
                </a:lnTo>
                <a:lnTo>
                  <a:pt x="200475" y="304352"/>
                </a:lnTo>
                <a:lnTo>
                  <a:pt x="0" y="304352"/>
                </a:lnTo>
                <a:close/>
              </a:path>
            </a:pathLst>
          </a:custGeom>
          <a:solidFill>
            <a:srgbClr val="F07F00"/>
          </a:solidFill>
          <a:ln>
            <a:noFill/>
          </a:ln>
        </p:spPr>
      </p:sp>
      <p:sp>
        <p:nvSpPr>
          <p:cNvPr id="337" name="Google Shape;337;p16"/>
          <p:cNvSpPr txBox="1"/>
          <p:nvPr/>
        </p:nvSpPr>
        <p:spPr>
          <a:xfrm>
            <a:off x="12578161" y="6517099"/>
            <a:ext cx="1171542" cy="80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999" b="1" dirty="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Paytone One"/>
                <a:sym typeface="Paytone One"/>
              </a:rPr>
              <a:t>27</a:t>
            </a:r>
            <a:endParaRPr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54" name="Google Shape;296;p16"/>
          <p:cNvSpPr txBox="1"/>
          <p:nvPr/>
        </p:nvSpPr>
        <p:spPr>
          <a:xfrm>
            <a:off x="7151926" y="3832014"/>
            <a:ext cx="3962100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07646" lvl="1">
              <a:buClr>
                <a:srgbClr val="FFFFFF"/>
              </a:buClr>
              <a:buSzPts val="2400"/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legreya Sans" panose="00000500000000000000" pitchFamily="2" charset="0"/>
                <a:ea typeface="Open Sans"/>
                <a:cs typeface="Open Sans"/>
                <a:sym typeface="Open Sans"/>
              </a:rPr>
              <a:t>Консультационные услуги по планированию деятельности, организации и ведению бизнеса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Alegreya Sans" panose="00000500000000000000" pitchFamily="2" charset="0"/>
              <a:ea typeface="Open Sans"/>
              <a:cs typeface="Open Sans"/>
              <a:sym typeface="Open Sans"/>
            </a:endParaRPr>
          </a:p>
        </p:txBody>
      </p:sp>
      <p:sp>
        <p:nvSpPr>
          <p:cNvPr id="55" name="Google Shape;296;p16"/>
          <p:cNvSpPr txBox="1"/>
          <p:nvPr/>
        </p:nvSpPr>
        <p:spPr>
          <a:xfrm>
            <a:off x="12324924" y="3818744"/>
            <a:ext cx="396210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07646" lvl="1">
              <a:buClr>
                <a:srgbClr val="FFFFFF"/>
              </a:buClr>
              <a:buSzPts val="2400"/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legreya Sans" panose="00000500000000000000" pitchFamily="2" charset="0"/>
                <a:ea typeface="Open Sans"/>
                <a:cs typeface="Open Sans"/>
                <a:sym typeface="Open Sans"/>
              </a:rPr>
              <a:t>Субъектов СМСП участвовали в мероприятиях по вовлечению КФХ в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legreya Sans" panose="00000500000000000000" pitchFamily="2" charset="0"/>
                <a:ea typeface="Open Sans"/>
                <a:cs typeface="Open Sans"/>
                <a:sym typeface="Open Sans"/>
              </a:rPr>
              <a:t>СПоК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Alegreya Sans" panose="00000500000000000000" pitchFamily="2" charset="0"/>
              <a:ea typeface="Open Sans"/>
              <a:cs typeface="Open Sans"/>
              <a:sym typeface="Open Sans"/>
            </a:endParaRPr>
          </a:p>
        </p:txBody>
      </p:sp>
      <p:sp>
        <p:nvSpPr>
          <p:cNvPr id="56" name="Google Shape;296;p16"/>
          <p:cNvSpPr txBox="1"/>
          <p:nvPr/>
        </p:nvSpPr>
        <p:spPr>
          <a:xfrm>
            <a:off x="12324924" y="7267951"/>
            <a:ext cx="396210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07646" lvl="1">
              <a:buClr>
                <a:srgbClr val="FFFFFF"/>
              </a:buClr>
              <a:buSzPts val="2400"/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legreya Sans" panose="00000500000000000000" pitchFamily="2" charset="0"/>
                <a:ea typeface="Open Sans"/>
                <a:cs typeface="Open Sans"/>
                <a:sym typeface="Open Sans"/>
              </a:rPr>
              <a:t>Субъектов СМСП воспользовались услугами центра компетенций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Alegreya Sans" panose="00000500000000000000" pitchFamily="2" charset="0"/>
              <a:ea typeface="Open Sans"/>
              <a:cs typeface="Open Sans"/>
              <a:sym typeface="Open Sans"/>
            </a:endParaRPr>
          </a:p>
        </p:txBody>
      </p:sp>
      <p:sp>
        <p:nvSpPr>
          <p:cNvPr id="57" name="Google Shape;296;p16"/>
          <p:cNvSpPr txBox="1"/>
          <p:nvPr/>
        </p:nvSpPr>
        <p:spPr>
          <a:xfrm>
            <a:off x="7107962" y="7276744"/>
            <a:ext cx="396210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07646" lvl="1">
              <a:buClr>
                <a:srgbClr val="FFFFFF"/>
              </a:buClr>
              <a:buSzPts val="2400"/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legreya Sans" panose="00000500000000000000" pitchFamily="2" charset="0"/>
                <a:ea typeface="Open Sans"/>
                <a:cs typeface="Open Sans"/>
                <a:sym typeface="Open Sans"/>
              </a:rPr>
              <a:t>Уникальных участника посетило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legreya Sans" panose="00000500000000000000" pitchFamily="2" charset="0"/>
                <a:ea typeface="Open Sans"/>
                <a:cs typeface="Open Sans"/>
                <a:sym typeface="Open Sans"/>
              </a:rPr>
              <a:t>вебинары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legreya Sans" panose="00000500000000000000" pitchFamily="2" charset="0"/>
                <a:ea typeface="Open Sans"/>
                <a:cs typeface="Open Sans"/>
                <a:sym typeface="Open Sans"/>
              </a:rPr>
              <a:t>, организованные ЦКСХК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Alegreya Sans" panose="00000500000000000000" pitchFamily="2" charset="0"/>
              <a:ea typeface="Open Sans"/>
              <a:cs typeface="Open Sans"/>
              <a:sym typeface="Open Sans"/>
            </a:endParaRPr>
          </a:p>
        </p:txBody>
      </p:sp>
      <p:sp>
        <p:nvSpPr>
          <p:cNvPr id="58" name="Google Shape;296;p16"/>
          <p:cNvSpPr txBox="1"/>
          <p:nvPr/>
        </p:nvSpPr>
        <p:spPr>
          <a:xfrm>
            <a:off x="1896609" y="7267951"/>
            <a:ext cx="3962100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07646" lvl="1">
              <a:buClr>
                <a:srgbClr val="FFFFFF"/>
              </a:buClr>
              <a:buSzPts val="2400"/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legreya Sans" panose="00000500000000000000" pitchFamily="2" charset="0"/>
                <a:ea typeface="Open Sans"/>
                <a:cs typeface="Open Sans"/>
                <a:sym typeface="Open Sans"/>
              </a:rPr>
              <a:t>Услуг оказано в сферах финансовой, производственной деятельности </a:t>
            </a:r>
            <a:r>
              <a:rPr lang="ru-RU" sz="2400" smtClean="0">
                <a:solidFill>
                  <a:schemeClr val="tx1">
                    <a:lumMod val="85000"/>
                    <a:lumOff val="15000"/>
                  </a:schemeClr>
                </a:solidFill>
                <a:latin typeface="Alegreya Sans" panose="00000500000000000000" pitchFamily="2" charset="0"/>
                <a:ea typeface="Open Sans"/>
                <a:cs typeface="Open Sans"/>
                <a:sym typeface="Open Sans"/>
              </a:rPr>
              <a:t>и подготовки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legreya Sans" panose="00000500000000000000" pitchFamily="2" charset="0"/>
                <a:ea typeface="Open Sans"/>
                <a:cs typeface="Open Sans"/>
                <a:sym typeface="Open Sans"/>
              </a:rPr>
              <a:t>документов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Alegreya Sans" panose="00000500000000000000" pitchFamily="2" charset="0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2" name="Google Shape;602;p21"/>
          <p:cNvGrpSpPr/>
          <p:nvPr/>
        </p:nvGrpSpPr>
        <p:grpSpPr>
          <a:xfrm>
            <a:off x="413081" y="444700"/>
            <a:ext cx="17439791" cy="9369974"/>
            <a:chOff x="0" y="0"/>
            <a:chExt cx="4593196" cy="2467812"/>
          </a:xfrm>
        </p:grpSpPr>
        <p:sp>
          <p:nvSpPr>
            <p:cNvPr id="603" name="Google Shape;603;p21"/>
            <p:cNvSpPr/>
            <p:nvPr/>
          </p:nvSpPr>
          <p:spPr>
            <a:xfrm>
              <a:off x="0" y="0"/>
              <a:ext cx="4593196" cy="2467812"/>
            </a:xfrm>
            <a:custGeom>
              <a:avLst/>
              <a:gdLst/>
              <a:ahLst/>
              <a:cxnLst/>
              <a:rect l="l" t="t" r="r" b="b"/>
              <a:pathLst>
                <a:path w="4593196" h="2467812" extrusionOk="0">
                  <a:moveTo>
                    <a:pt x="0" y="0"/>
                  </a:moveTo>
                  <a:lnTo>
                    <a:pt x="4593196" y="0"/>
                  </a:lnTo>
                  <a:lnTo>
                    <a:pt x="4593196" y="2467812"/>
                  </a:lnTo>
                  <a:lnTo>
                    <a:pt x="0" y="246781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</p:sp>
        <p:sp>
          <p:nvSpPr>
            <p:cNvPr id="604" name="Google Shape;604;p21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05" name="Google Shape;605;p21"/>
          <p:cNvSpPr txBox="1"/>
          <p:nvPr/>
        </p:nvSpPr>
        <p:spPr>
          <a:xfrm>
            <a:off x="1028699" y="1028700"/>
            <a:ext cx="11039484" cy="1723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8000" b="1" dirty="0" smtClean="0">
                <a:solidFill>
                  <a:srgbClr val="0087C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Потенциальные заявки на грант в 2023 году </a:t>
            </a:r>
          </a:p>
        </p:txBody>
      </p:sp>
      <p:grpSp>
        <p:nvGrpSpPr>
          <p:cNvPr id="607" name="Google Shape;607;p21"/>
          <p:cNvGrpSpPr/>
          <p:nvPr/>
        </p:nvGrpSpPr>
        <p:grpSpPr>
          <a:xfrm>
            <a:off x="12901980" y="1259807"/>
            <a:ext cx="4302820" cy="1418070"/>
            <a:chOff x="778" y="0"/>
            <a:chExt cx="5737094" cy="1890760"/>
          </a:xfrm>
        </p:grpSpPr>
        <p:sp>
          <p:nvSpPr>
            <p:cNvPr id="609" name="Google Shape;609;p21"/>
            <p:cNvSpPr/>
            <p:nvPr/>
          </p:nvSpPr>
          <p:spPr>
            <a:xfrm>
              <a:off x="3822440" y="0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0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1"/>
            <p:cNvSpPr/>
            <p:nvPr/>
          </p:nvSpPr>
          <p:spPr>
            <a:xfrm>
              <a:off x="4606548" y="0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0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1"/>
            <p:cNvSpPr/>
            <p:nvPr/>
          </p:nvSpPr>
          <p:spPr>
            <a:xfrm>
              <a:off x="5390655" y="0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0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1"/>
            <p:cNvSpPr/>
            <p:nvPr/>
          </p:nvSpPr>
          <p:spPr>
            <a:xfrm>
              <a:off x="3822440" y="710012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0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1"/>
            <p:cNvSpPr/>
            <p:nvPr/>
          </p:nvSpPr>
          <p:spPr>
            <a:xfrm>
              <a:off x="4606548" y="710012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0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1"/>
            <p:cNvSpPr/>
            <p:nvPr/>
          </p:nvSpPr>
          <p:spPr>
            <a:xfrm>
              <a:off x="5390655" y="710012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0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1"/>
            <p:cNvSpPr/>
            <p:nvPr/>
          </p:nvSpPr>
          <p:spPr>
            <a:xfrm>
              <a:off x="3822440" y="1541987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0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1"/>
            <p:cNvSpPr/>
            <p:nvPr/>
          </p:nvSpPr>
          <p:spPr>
            <a:xfrm>
              <a:off x="4606548" y="1541987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0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1"/>
            <p:cNvSpPr/>
            <p:nvPr/>
          </p:nvSpPr>
          <p:spPr>
            <a:xfrm>
              <a:off x="5390655" y="1541987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0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1"/>
            <p:cNvSpPr/>
            <p:nvPr/>
          </p:nvSpPr>
          <p:spPr>
            <a:xfrm>
              <a:off x="778" y="0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0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1"/>
            <p:cNvSpPr/>
            <p:nvPr/>
          </p:nvSpPr>
          <p:spPr>
            <a:xfrm>
              <a:off x="784886" y="0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0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1"/>
            <p:cNvSpPr/>
            <p:nvPr/>
          </p:nvSpPr>
          <p:spPr>
            <a:xfrm>
              <a:off x="1568993" y="0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0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1"/>
            <p:cNvSpPr/>
            <p:nvPr/>
          </p:nvSpPr>
          <p:spPr>
            <a:xfrm>
              <a:off x="778" y="710012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0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1"/>
            <p:cNvSpPr/>
            <p:nvPr/>
          </p:nvSpPr>
          <p:spPr>
            <a:xfrm>
              <a:off x="784886" y="710012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0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1"/>
            <p:cNvSpPr/>
            <p:nvPr/>
          </p:nvSpPr>
          <p:spPr>
            <a:xfrm>
              <a:off x="1568993" y="710012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0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1"/>
            <p:cNvSpPr/>
            <p:nvPr/>
          </p:nvSpPr>
          <p:spPr>
            <a:xfrm>
              <a:off x="2318884" y="0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0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1"/>
            <p:cNvSpPr/>
            <p:nvPr/>
          </p:nvSpPr>
          <p:spPr>
            <a:xfrm>
              <a:off x="3102990" y="0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0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1"/>
            <p:cNvSpPr/>
            <p:nvPr/>
          </p:nvSpPr>
          <p:spPr>
            <a:xfrm>
              <a:off x="2318884" y="710012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0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1"/>
            <p:cNvSpPr/>
            <p:nvPr/>
          </p:nvSpPr>
          <p:spPr>
            <a:xfrm>
              <a:off x="3102990" y="710012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0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1"/>
            <p:cNvSpPr/>
            <p:nvPr/>
          </p:nvSpPr>
          <p:spPr>
            <a:xfrm>
              <a:off x="778" y="1541987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0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1"/>
            <p:cNvSpPr/>
            <p:nvPr/>
          </p:nvSpPr>
          <p:spPr>
            <a:xfrm>
              <a:off x="784886" y="1541987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0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1"/>
            <p:cNvSpPr/>
            <p:nvPr/>
          </p:nvSpPr>
          <p:spPr>
            <a:xfrm>
              <a:off x="1568993" y="1541987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0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1"/>
            <p:cNvSpPr/>
            <p:nvPr/>
          </p:nvSpPr>
          <p:spPr>
            <a:xfrm>
              <a:off x="2318884" y="1541987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0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1"/>
            <p:cNvSpPr/>
            <p:nvPr/>
          </p:nvSpPr>
          <p:spPr>
            <a:xfrm>
              <a:off x="3102990" y="1541987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0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2746180" y="3779987"/>
            <a:ext cx="49717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7646" lvl="1" algn="ctr">
              <a:buClr>
                <a:srgbClr val="FFFFFF"/>
              </a:buClr>
              <a:buSzPts val="2400"/>
            </a:pP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Alegreya Sans" panose="00000500000000000000" pitchFamily="2" charset="0"/>
              <a:ea typeface="Open Sans"/>
              <a:cs typeface="Open Sans"/>
              <a:sym typeface="Open Sans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2746180" y="6781237"/>
            <a:ext cx="49717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7646" lvl="1" algn="ctr">
              <a:buClr>
                <a:srgbClr val="FFFFFF"/>
              </a:buClr>
              <a:buSzPts val="2400"/>
            </a:pP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Alegreya Sans" panose="00000500000000000000" pitchFamily="2" charset="0"/>
              <a:ea typeface="Open Sans"/>
              <a:cs typeface="Open Sans"/>
              <a:sym typeface="Open Sans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10548055" y="3868758"/>
            <a:ext cx="49717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7646" lvl="1" algn="ctr">
              <a:buClr>
                <a:srgbClr val="FFFFFF"/>
              </a:buClr>
              <a:buSzPts val="2400"/>
            </a:pP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Alegreya Sans" panose="00000500000000000000" pitchFamily="2" charset="0"/>
              <a:ea typeface="Open Sans"/>
              <a:cs typeface="Open Sans"/>
              <a:sym typeface="Open Sans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10548055" y="6870008"/>
            <a:ext cx="49717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7646" lvl="1" algn="ctr">
              <a:buClr>
                <a:srgbClr val="FFFFFF"/>
              </a:buClr>
              <a:buSzPts val="2400"/>
            </a:pP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Alegreya Sans" panose="00000500000000000000" pitchFamily="2" charset="0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200003"/>
              </p:ext>
            </p:extLst>
          </p:nvPr>
        </p:nvGraphicFramePr>
        <p:xfrm>
          <a:off x="1139923" y="3428390"/>
          <a:ext cx="15804465" cy="5771261"/>
        </p:xfrm>
        <a:graphic>
          <a:graphicData uri="http://schemas.openxmlformats.org/drawingml/2006/table">
            <a:tbl>
              <a:tblPr firstRow="1" bandRow="1">
                <a:tableStyleId>{61767E57-3AF3-4AAB-B786-035AE5C2DC87}</a:tableStyleId>
              </a:tblPr>
              <a:tblGrid>
                <a:gridCol w="1145272">
                  <a:extLst>
                    <a:ext uri="{9D8B030D-6E8A-4147-A177-3AD203B41FA5}">
                      <a16:colId xmlns:a16="http://schemas.microsoft.com/office/drawing/2014/main" val="1899497217"/>
                    </a:ext>
                  </a:extLst>
                </a:gridCol>
                <a:gridCol w="9018233">
                  <a:extLst>
                    <a:ext uri="{9D8B030D-6E8A-4147-A177-3AD203B41FA5}">
                      <a16:colId xmlns:a16="http://schemas.microsoft.com/office/drawing/2014/main" val="2206514866"/>
                    </a:ext>
                  </a:extLst>
                </a:gridCol>
                <a:gridCol w="5640960">
                  <a:extLst>
                    <a:ext uri="{9D8B030D-6E8A-4147-A177-3AD203B41FA5}">
                      <a16:colId xmlns:a16="http://schemas.microsoft.com/office/drawing/2014/main" val="2811020766"/>
                    </a:ext>
                  </a:extLst>
                </a:gridCol>
              </a:tblGrid>
              <a:tr h="1150666">
                <a:tc>
                  <a:txBody>
                    <a:bodyPr/>
                    <a:lstStyle/>
                    <a:p>
                      <a:pPr algn="ctr" fontAlgn="ctr"/>
                      <a:endParaRPr lang="ru-RU" sz="2400" b="1" i="0" u="none" strike="noStrike" dirty="0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400" b="1" i="0" u="none" strike="noStrike" cap="none" dirty="0" smtClean="0">
                          <a:solidFill>
                            <a:srgbClr val="0070C0"/>
                          </a:solidFill>
                          <a:effectLst/>
                          <a:latin typeface="+mj-lt"/>
                          <a:ea typeface="Arial"/>
                          <a:cs typeface="Arial"/>
                          <a:sym typeface="Arial"/>
                        </a:rPr>
                        <a:t>Направление</a:t>
                      </a:r>
                      <a:r>
                        <a:rPr lang="ru-RU" sz="1800" b="1" i="0" u="none" strike="noStrike" cap="none" dirty="0" smtClean="0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2400" b="1" i="0" u="none" strike="noStrike" cap="none" dirty="0" smtClean="0">
                          <a:solidFill>
                            <a:srgbClr val="0070C0"/>
                          </a:solidFill>
                          <a:effectLst/>
                          <a:latin typeface="+mj-lt"/>
                          <a:ea typeface="Arial"/>
                          <a:cs typeface="Arial"/>
                          <a:sym typeface="Arial"/>
                        </a:rPr>
                        <a:t>деятельности</a:t>
                      </a:r>
                    </a:p>
                    <a:p>
                      <a:pPr algn="ctr" fontAlgn="ctr"/>
                      <a:endParaRPr lang="ru-RU" sz="2400" b="1" i="0" u="none" strike="noStrike" dirty="0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Место реализации</a:t>
                      </a:r>
                      <a:endParaRPr lang="ru-RU" sz="2400" b="1" i="0" u="none" strike="noStrike" dirty="0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81568935"/>
                  </a:ext>
                </a:extLst>
              </a:tr>
              <a:tr h="7839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Рыбоводство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п.</a:t>
                      </a:r>
                      <a:r>
                        <a:rPr lang="ru-RU" sz="2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Искателей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18145883"/>
                  </a:ext>
                </a:extLst>
              </a:tr>
              <a:tr h="7162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Рыбоводство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4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п.</a:t>
                      </a:r>
                      <a:r>
                        <a:rPr lang="ru-RU" sz="2400" b="1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Искателей</a:t>
                      </a:r>
                      <a:endParaRPr lang="ru-RU" sz="2400" b="1" i="0" u="none" strike="noStrike" cap="none" dirty="0" smtClean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algn="ctr" fontAlgn="ctr"/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11907907"/>
                  </a:ext>
                </a:extLst>
              </a:tr>
              <a:tr h="7631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Растениеводство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4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п.</a:t>
                      </a:r>
                      <a:r>
                        <a:rPr lang="ru-RU" sz="2400" b="1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Искателей</a:t>
                      </a:r>
                      <a:endParaRPr lang="ru-RU" sz="2400" b="1" i="0" u="none" strike="noStrike" cap="none" dirty="0" smtClean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algn="ctr" fontAlgn="ctr"/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74615700"/>
                  </a:ext>
                </a:extLst>
              </a:tr>
              <a:tr h="7713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Мясопереработка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4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п.</a:t>
                      </a:r>
                      <a:r>
                        <a:rPr lang="ru-RU" sz="2400" b="1" i="0" u="none" strike="noStrike" cap="non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Искателей</a:t>
                      </a:r>
                      <a:endParaRPr lang="ru-RU" sz="2400" b="1" i="0" u="none" strike="noStrike" cap="none" dirty="0" smtClean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algn="ctr" fontAlgn="ctr"/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92282481"/>
                  </a:ext>
                </a:extLst>
              </a:tr>
              <a:tr h="7081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Мясопереработка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с. Ома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82765252"/>
                  </a:ext>
                </a:extLst>
              </a:tr>
              <a:tr h="8529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Мясопереработка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п.</a:t>
                      </a:r>
                      <a:r>
                        <a:rPr lang="ru-RU" sz="2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ru-RU" sz="24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Каратайка</a:t>
                      </a:r>
                      <a:endParaRPr lang="ru-RU" sz="24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860094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432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oogle Shape;153;p14"/>
          <p:cNvGrpSpPr/>
          <p:nvPr/>
        </p:nvGrpSpPr>
        <p:grpSpPr>
          <a:xfrm>
            <a:off x="433317" y="530200"/>
            <a:ext cx="17439793" cy="3170318"/>
            <a:chOff x="0" y="0"/>
            <a:chExt cx="4593196" cy="834981"/>
          </a:xfrm>
        </p:grpSpPr>
        <p:sp>
          <p:nvSpPr>
            <p:cNvPr id="154" name="Google Shape;154;p14"/>
            <p:cNvSpPr/>
            <p:nvPr/>
          </p:nvSpPr>
          <p:spPr>
            <a:xfrm>
              <a:off x="0" y="0"/>
              <a:ext cx="4593196" cy="834981"/>
            </a:xfrm>
            <a:custGeom>
              <a:avLst/>
              <a:gdLst/>
              <a:ahLst/>
              <a:cxnLst/>
              <a:rect l="l" t="t" r="r" b="b"/>
              <a:pathLst>
                <a:path w="4593196" h="834981" extrusionOk="0">
                  <a:moveTo>
                    <a:pt x="0" y="0"/>
                  </a:moveTo>
                  <a:lnTo>
                    <a:pt x="4593196" y="0"/>
                  </a:lnTo>
                  <a:lnTo>
                    <a:pt x="4593196" y="834981"/>
                  </a:lnTo>
                  <a:lnTo>
                    <a:pt x="0" y="83498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</p:sp>
        <p:sp>
          <p:nvSpPr>
            <p:cNvPr id="155" name="Google Shape;155;p14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6" name="Google Shape;156;p14"/>
          <p:cNvGrpSpPr/>
          <p:nvPr/>
        </p:nvGrpSpPr>
        <p:grpSpPr>
          <a:xfrm>
            <a:off x="14561571" y="1028700"/>
            <a:ext cx="2587072" cy="794089"/>
            <a:chOff x="778" y="0"/>
            <a:chExt cx="3449430" cy="1058785"/>
          </a:xfrm>
        </p:grpSpPr>
        <p:sp>
          <p:nvSpPr>
            <p:cNvPr id="158" name="Google Shape;158;p14"/>
            <p:cNvSpPr/>
            <p:nvPr/>
          </p:nvSpPr>
          <p:spPr>
            <a:xfrm>
              <a:off x="778" y="0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0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4"/>
            <p:cNvSpPr/>
            <p:nvPr/>
          </p:nvSpPr>
          <p:spPr>
            <a:xfrm>
              <a:off x="784886" y="0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0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4"/>
            <p:cNvSpPr/>
            <p:nvPr/>
          </p:nvSpPr>
          <p:spPr>
            <a:xfrm>
              <a:off x="1568993" y="0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0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4"/>
            <p:cNvSpPr/>
            <p:nvPr/>
          </p:nvSpPr>
          <p:spPr>
            <a:xfrm>
              <a:off x="778" y="710012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0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4"/>
            <p:cNvSpPr/>
            <p:nvPr/>
          </p:nvSpPr>
          <p:spPr>
            <a:xfrm>
              <a:off x="784886" y="710012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0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4"/>
            <p:cNvSpPr/>
            <p:nvPr/>
          </p:nvSpPr>
          <p:spPr>
            <a:xfrm>
              <a:off x="1568993" y="710012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0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4"/>
            <p:cNvSpPr/>
            <p:nvPr/>
          </p:nvSpPr>
          <p:spPr>
            <a:xfrm>
              <a:off x="2318882" y="0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0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4"/>
            <p:cNvSpPr/>
            <p:nvPr/>
          </p:nvSpPr>
          <p:spPr>
            <a:xfrm>
              <a:off x="3102991" y="0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0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4"/>
            <p:cNvSpPr/>
            <p:nvPr/>
          </p:nvSpPr>
          <p:spPr>
            <a:xfrm>
              <a:off x="2318882" y="710012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0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4"/>
            <p:cNvSpPr/>
            <p:nvPr/>
          </p:nvSpPr>
          <p:spPr>
            <a:xfrm>
              <a:off x="3102991" y="710012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0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7" name="Google Shape;187;p14"/>
          <p:cNvSpPr txBox="1"/>
          <p:nvPr/>
        </p:nvSpPr>
        <p:spPr>
          <a:xfrm>
            <a:off x="933090" y="1136098"/>
            <a:ext cx="14216561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rgbClr val="0087C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Выполнение показателей эффективности деятельности Центра компетенций</a:t>
            </a:r>
            <a:endParaRPr lang="ru-RU" sz="6000" b="1" dirty="0">
              <a:solidFill>
                <a:srgbClr val="0087C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89" name="Google Shape;189;p14"/>
          <p:cNvSpPr/>
          <p:nvPr/>
        </p:nvSpPr>
        <p:spPr>
          <a:xfrm>
            <a:off x="413081" y="4012245"/>
            <a:ext cx="17439793" cy="5802428"/>
          </a:xfrm>
          <a:custGeom>
            <a:avLst/>
            <a:gdLst/>
            <a:ahLst/>
            <a:cxnLst/>
            <a:rect l="l" t="t" r="r" b="b"/>
            <a:pathLst>
              <a:path w="4593196" h="1528211" extrusionOk="0">
                <a:moveTo>
                  <a:pt x="0" y="0"/>
                </a:moveTo>
                <a:lnTo>
                  <a:pt x="4593196" y="0"/>
                </a:lnTo>
                <a:lnTo>
                  <a:pt x="4593196" y="1528211"/>
                </a:lnTo>
                <a:lnTo>
                  <a:pt x="0" y="1528211"/>
                </a:lnTo>
                <a:close/>
              </a:path>
            </a:pathLst>
          </a:custGeom>
          <a:solidFill>
            <a:srgbClr val="0087CB"/>
          </a:solidFill>
          <a:ln>
            <a:noFill/>
          </a:ln>
        </p:spPr>
      </p:sp>
      <p:sp>
        <p:nvSpPr>
          <p:cNvPr id="191" name="Google Shape;191;p14"/>
          <p:cNvSpPr txBox="1"/>
          <p:nvPr/>
        </p:nvSpPr>
        <p:spPr>
          <a:xfrm>
            <a:off x="1182026" y="5541071"/>
            <a:ext cx="4257000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3392" lvl="1" indent="-245746">
              <a:buClr>
                <a:srgbClr val="FFFFFF"/>
              </a:buClr>
              <a:buSzPts val="2400"/>
              <a:buFont typeface="Open Sans"/>
              <a:buChar char="•"/>
            </a:pPr>
            <a:r>
              <a:rPr lang="ru-RU" sz="2400" dirty="0">
                <a:solidFill>
                  <a:srgbClr val="FFFFFF"/>
                </a:solidFill>
                <a:latin typeface="Alegreya Sans" panose="00000500000000000000" pitchFamily="2" charset="0"/>
                <a:ea typeface="Open Sans"/>
                <a:cs typeface="Open Sans"/>
                <a:sym typeface="Open Sans"/>
              </a:rPr>
              <a:t>Количество </a:t>
            </a:r>
            <a:r>
              <a:rPr lang="ru-RU" sz="2400" dirty="0" smtClean="0">
                <a:solidFill>
                  <a:srgbClr val="FFFFFF"/>
                </a:solidFill>
                <a:latin typeface="Alegreya Sans" panose="00000500000000000000" pitchFamily="2" charset="0"/>
                <a:ea typeface="Open Sans"/>
                <a:cs typeface="Open Sans"/>
                <a:sym typeface="Open Sans"/>
              </a:rPr>
              <a:t>СМСП в сфере АПК, получивших </a:t>
            </a:r>
            <a:r>
              <a:rPr lang="ru-RU" sz="2400" dirty="0">
                <a:solidFill>
                  <a:srgbClr val="FFFFFF"/>
                </a:solidFill>
                <a:latin typeface="Alegreya Sans" panose="00000500000000000000" pitchFamily="2" charset="0"/>
                <a:ea typeface="Open Sans"/>
                <a:cs typeface="Open Sans"/>
                <a:sym typeface="Open Sans"/>
              </a:rPr>
              <a:t>государственную поддержку, в том числе в результате услуг, оказанных центром компетенций (единиц</a:t>
            </a:r>
            <a:r>
              <a:rPr lang="ru-RU" sz="2400" dirty="0" smtClean="0">
                <a:solidFill>
                  <a:srgbClr val="FFFFFF"/>
                </a:solidFill>
                <a:latin typeface="Alegreya Sans" panose="00000500000000000000" pitchFamily="2" charset="0"/>
                <a:ea typeface="Open Sans"/>
                <a:cs typeface="Open Sans"/>
                <a:sym typeface="Open Sans"/>
              </a:rPr>
              <a:t>)</a:t>
            </a:r>
          </a:p>
        </p:txBody>
      </p:sp>
      <p:sp>
        <p:nvSpPr>
          <p:cNvPr id="192" name="Google Shape;192;p14"/>
          <p:cNvSpPr txBox="1"/>
          <p:nvPr/>
        </p:nvSpPr>
        <p:spPr>
          <a:xfrm>
            <a:off x="1528080" y="4567374"/>
            <a:ext cx="3300830" cy="700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500" b="1" dirty="0">
                <a:solidFill>
                  <a:schemeClr val="bg1">
                    <a:lumMod val="9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Paytone One"/>
              </a:rPr>
              <a:t>2</a:t>
            </a:r>
            <a:endParaRPr b="1" dirty="0">
              <a:solidFill>
                <a:schemeClr val="bg1">
                  <a:lumMod val="9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93" name="Google Shape;193;p14"/>
          <p:cNvSpPr txBox="1"/>
          <p:nvPr/>
        </p:nvSpPr>
        <p:spPr>
          <a:xfrm>
            <a:off x="6717450" y="5541071"/>
            <a:ext cx="4257600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3392" lvl="1" indent="-245746">
              <a:buClr>
                <a:srgbClr val="FFFFFF"/>
              </a:buClr>
              <a:buSzPts val="2400"/>
              <a:buFont typeface="Open Sans"/>
              <a:buChar char="•"/>
            </a:pPr>
            <a:r>
              <a:rPr lang="ru-RU" sz="2400" dirty="0">
                <a:solidFill>
                  <a:srgbClr val="FFFFFF"/>
                </a:solidFill>
                <a:latin typeface="Alegreya Sans" panose="00000500000000000000" pitchFamily="2" charset="0"/>
                <a:ea typeface="Open Sans"/>
                <a:cs typeface="Open Sans"/>
                <a:sym typeface="Open Sans"/>
              </a:rPr>
              <a:t>Доля </a:t>
            </a:r>
            <a:r>
              <a:rPr lang="ru-RU" sz="2400" dirty="0" smtClean="0">
                <a:solidFill>
                  <a:srgbClr val="FFFFFF"/>
                </a:solidFill>
                <a:latin typeface="Alegreya Sans" panose="00000500000000000000" pitchFamily="2" charset="0"/>
                <a:ea typeface="Open Sans"/>
                <a:cs typeface="Open Sans"/>
                <a:sym typeface="Open Sans"/>
              </a:rPr>
              <a:t>КФХ и ИП, в </a:t>
            </a:r>
            <a:r>
              <a:rPr lang="ru-RU" sz="2400" dirty="0">
                <a:solidFill>
                  <a:srgbClr val="FFFFFF"/>
                </a:solidFill>
                <a:latin typeface="Alegreya Sans" panose="00000500000000000000" pitchFamily="2" charset="0"/>
                <a:ea typeface="Open Sans"/>
                <a:cs typeface="Open Sans"/>
                <a:sym typeface="Open Sans"/>
              </a:rPr>
              <a:t>общем количестве сельскохозяйственных товаропроизводителей, являющихся </a:t>
            </a:r>
            <a:r>
              <a:rPr lang="ru-RU" sz="2400" dirty="0" smtClean="0">
                <a:solidFill>
                  <a:srgbClr val="FFFFFF"/>
                </a:solidFill>
                <a:latin typeface="Alegreya Sans" panose="00000500000000000000" pitchFamily="2" charset="0"/>
                <a:ea typeface="Open Sans"/>
                <a:cs typeface="Open Sans"/>
                <a:sym typeface="Open Sans"/>
              </a:rPr>
              <a:t>СМСП</a:t>
            </a:r>
            <a:endParaRPr sz="2400" dirty="0">
              <a:latin typeface="Alegreya Sans" panose="00000500000000000000" pitchFamily="2" charset="0"/>
              <a:ea typeface="Open Sans"/>
              <a:cs typeface="Open Sans"/>
              <a:sym typeface="Open Sans"/>
            </a:endParaRPr>
          </a:p>
        </p:txBody>
      </p:sp>
      <p:sp>
        <p:nvSpPr>
          <p:cNvPr id="194" name="Google Shape;194;p14"/>
          <p:cNvSpPr txBox="1"/>
          <p:nvPr/>
        </p:nvSpPr>
        <p:spPr>
          <a:xfrm>
            <a:off x="6774952" y="4567374"/>
            <a:ext cx="3720860" cy="700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ru-RU" sz="3500" b="1" dirty="0" smtClean="0">
                <a:solidFill>
                  <a:schemeClr val="bg1">
                    <a:lumMod val="9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Paytone One"/>
                <a:sym typeface="Paytone One"/>
              </a:rPr>
              <a:t>80,3 %</a:t>
            </a:r>
            <a:endParaRPr lang="ru-RU" sz="3600" b="1" dirty="0">
              <a:solidFill>
                <a:schemeClr val="bg1">
                  <a:lumMod val="9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95" name="Google Shape;195;p14"/>
          <p:cNvSpPr txBox="1"/>
          <p:nvPr/>
        </p:nvSpPr>
        <p:spPr>
          <a:xfrm>
            <a:off x="12253474" y="5545747"/>
            <a:ext cx="4364400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3392" lvl="1" indent="-245746">
              <a:buClr>
                <a:srgbClr val="FFFFFF"/>
              </a:buClr>
              <a:buSzPts val="2400"/>
              <a:buFont typeface="Open Sans"/>
              <a:buChar char="•"/>
            </a:pPr>
            <a:r>
              <a:rPr lang="ru-RU" sz="2400" dirty="0">
                <a:solidFill>
                  <a:srgbClr val="FFFFFF"/>
                </a:solidFill>
                <a:latin typeface="Alegreya Sans" panose="00000500000000000000" pitchFamily="2" charset="0"/>
                <a:ea typeface="Open Sans"/>
                <a:cs typeface="Open Sans"/>
                <a:sym typeface="Open Sans"/>
              </a:rPr>
              <a:t>Охват вновь созданных сельскохозяйственных товаропроизводителей, являющихся </a:t>
            </a:r>
            <a:r>
              <a:rPr lang="ru-RU" sz="2400" dirty="0" smtClean="0">
                <a:solidFill>
                  <a:srgbClr val="FFFFFF"/>
                </a:solidFill>
                <a:latin typeface="Alegreya Sans" panose="00000500000000000000" pitchFamily="2" charset="0"/>
                <a:ea typeface="Open Sans"/>
                <a:cs typeface="Open Sans"/>
                <a:sym typeface="Open Sans"/>
              </a:rPr>
              <a:t>СМСП, </a:t>
            </a:r>
            <a:r>
              <a:rPr lang="ru-RU" sz="2400" dirty="0">
                <a:solidFill>
                  <a:srgbClr val="FFFFFF"/>
                </a:solidFill>
                <a:latin typeface="Alegreya Sans" panose="00000500000000000000" pitchFamily="2" charset="0"/>
                <a:ea typeface="Open Sans"/>
                <a:cs typeface="Open Sans"/>
                <a:sym typeface="Open Sans"/>
              </a:rPr>
              <a:t>услугами центра компетенции</a:t>
            </a:r>
            <a:endParaRPr sz="2400" dirty="0">
              <a:latin typeface="Alegreya Sans" panose="00000500000000000000" pitchFamily="2" charset="0"/>
              <a:ea typeface="Open Sans"/>
              <a:cs typeface="Open Sans"/>
              <a:sym typeface="Open Sans"/>
            </a:endParaRPr>
          </a:p>
        </p:txBody>
      </p:sp>
      <p:sp>
        <p:nvSpPr>
          <p:cNvPr id="196" name="Google Shape;196;p14"/>
          <p:cNvSpPr txBox="1"/>
          <p:nvPr/>
        </p:nvSpPr>
        <p:spPr>
          <a:xfrm>
            <a:off x="12980211" y="4567374"/>
            <a:ext cx="2608326" cy="700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ru-RU" sz="3500" b="1" dirty="0" smtClean="0">
                <a:solidFill>
                  <a:schemeClr val="bg1">
                    <a:lumMod val="9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Paytone One"/>
                <a:sym typeface="Paytone One"/>
              </a:rPr>
              <a:t>100 %</a:t>
            </a:r>
            <a:endParaRPr lang="ru-RU" sz="3600" b="1" dirty="0">
              <a:solidFill>
                <a:schemeClr val="bg1">
                  <a:lumMod val="9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grpSp>
        <p:nvGrpSpPr>
          <p:cNvPr id="197" name="Google Shape;197;p14"/>
          <p:cNvGrpSpPr/>
          <p:nvPr/>
        </p:nvGrpSpPr>
        <p:grpSpPr>
          <a:xfrm>
            <a:off x="1182026" y="4730110"/>
            <a:ext cx="413164" cy="415016"/>
            <a:chOff x="1813" y="0"/>
            <a:chExt cx="809173" cy="812800"/>
          </a:xfrm>
        </p:grpSpPr>
        <p:sp>
          <p:nvSpPr>
            <p:cNvPr id="198" name="Google Shape;198;p1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4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0" name="Google Shape;200;p14"/>
          <p:cNvGrpSpPr/>
          <p:nvPr/>
        </p:nvGrpSpPr>
        <p:grpSpPr>
          <a:xfrm>
            <a:off x="6840075" y="4730110"/>
            <a:ext cx="413164" cy="415016"/>
            <a:chOff x="1813" y="0"/>
            <a:chExt cx="809173" cy="812800"/>
          </a:xfrm>
        </p:grpSpPr>
        <p:sp>
          <p:nvSpPr>
            <p:cNvPr id="201" name="Google Shape;201;p1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4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3" name="Google Shape;203;p14"/>
          <p:cNvGrpSpPr/>
          <p:nvPr/>
        </p:nvGrpSpPr>
        <p:grpSpPr>
          <a:xfrm>
            <a:off x="12220795" y="4730110"/>
            <a:ext cx="413164" cy="415016"/>
            <a:chOff x="1813" y="0"/>
            <a:chExt cx="809173" cy="812800"/>
          </a:xfrm>
        </p:grpSpPr>
        <p:sp>
          <p:nvSpPr>
            <p:cNvPr id="204" name="Google Shape;204;p1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4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" name="Google Shape;192;p14"/>
          <p:cNvSpPr txBox="1"/>
          <p:nvPr/>
        </p:nvSpPr>
        <p:spPr>
          <a:xfrm>
            <a:off x="1660111" y="7757062"/>
            <a:ext cx="3300830" cy="1400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500" b="1" dirty="0" smtClean="0">
                <a:solidFill>
                  <a:schemeClr val="bg1">
                    <a:lumMod val="9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Paytone One"/>
              </a:rPr>
              <a:t>% выполнения: 200 %</a:t>
            </a:r>
            <a:endParaRPr b="1" dirty="0">
              <a:solidFill>
                <a:schemeClr val="bg1">
                  <a:lumMod val="9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4" name="Google Shape;192;p14"/>
          <p:cNvSpPr txBox="1"/>
          <p:nvPr/>
        </p:nvSpPr>
        <p:spPr>
          <a:xfrm>
            <a:off x="12633959" y="7757061"/>
            <a:ext cx="3300830" cy="1400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500" b="1" dirty="0" smtClean="0">
                <a:solidFill>
                  <a:schemeClr val="bg1">
                    <a:lumMod val="9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Paytone One"/>
              </a:rPr>
              <a:t>% выполнения:</a:t>
            </a:r>
          </a:p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500" b="1" dirty="0" smtClean="0">
                <a:solidFill>
                  <a:schemeClr val="bg1">
                    <a:lumMod val="9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Paytone One"/>
              </a:rPr>
              <a:t>117,6 %</a:t>
            </a:r>
            <a:endParaRPr b="1" dirty="0">
              <a:solidFill>
                <a:schemeClr val="bg1">
                  <a:lumMod val="9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5" name="Google Shape;192;p14"/>
          <p:cNvSpPr txBox="1"/>
          <p:nvPr/>
        </p:nvSpPr>
        <p:spPr>
          <a:xfrm>
            <a:off x="6840075" y="7757061"/>
            <a:ext cx="3300830" cy="1400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500" b="1" dirty="0" smtClean="0">
                <a:solidFill>
                  <a:schemeClr val="bg1">
                    <a:lumMod val="9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Paytone One"/>
              </a:rPr>
              <a:t>% выполнения:</a:t>
            </a:r>
          </a:p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500" b="1" dirty="0" smtClean="0">
                <a:solidFill>
                  <a:schemeClr val="bg1">
                    <a:lumMod val="9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Paytone One"/>
              </a:rPr>
              <a:t>114,7 %</a:t>
            </a:r>
            <a:endParaRPr b="1" dirty="0">
              <a:solidFill>
                <a:schemeClr val="bg1">
                  <a:lumMod val="9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oogle Shape;153;p14"/>
          <p:cNvGrpSpPr/>
          <p:nvPr/>
        </p:nvGrpSpPr>
        <p:grpSpPr>
          <a:xfrm>
            <a:off x="433317" y="530200"/>
            <a:ext cx="17439793" cy="3170318"/>
            <a:chOff x="0" y="0"/>
            <a:chExt cx="4593196" cy="834981"/>
          </a:xfrm>
        </p:grpSpPr>
        <p:sp>
          <p:nvSpPr>
            <p:cNvPr id="154" name="Google Shape;154;p14"/>
            <p:cNvSpPr/>
            <p:nvPr/>
          </p:nvSpPr>
          <p:spPr>
            <a:xfrm>
              <a:off x="0" y="0"/>
              <a:ext cx="4593196" cy="834981"/>
            </a:xfrm>
            <a:custGeom>
              <a:avLst/>
              <a:gdLst/>
              <a:ahLst/>
              <a:cxnLst/>
              <a:rect l="l" t="t" r="r" b="b"/>
              <a:pathLst>
                <a:path w="4593196" h="834981" extrusionOk="0">
                  <a:moveTo>
                    <a:pt x="0" y="0"/>
                  </a:moveTo>
                  <a:lnTo>
                    <a:pt x="4593196" y="0"/>
                  </a:lnTo>
                  <a:lnTo>
                    <a:pt x="4593196" y="834981"/>
                  </a:lnTo>
                  <a:lnTo>
                    <a:pt x="0" y="83498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</p:sp>
        <p:sp>
          <p:nvSpPr>
            <p:cNvPr id="155" name="Google Shape;155;p14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6" name="Google Shape;156;p14"/>
          <p:cNvGrpSpPr/>
          <p:nvPr/>
        </p:nvGrpSpPr>
        <p:grpSpPr>
          <a:xfrm>
            <a:off x="14561571" y="1028700"/>
            <a:ext cx="2587072" cy="794089"/>
            <a:chOff x="778" y="0"/>
            <a:chExt cx="3449430" cy="1058785"/>
          </a:xfrm>
        </p:grpSpPr>
        <p:sp>
          <p:nvSpPr>
            <p:cNvPr id="158" name="Google Shape;158;p14"/>
            <p:cNvSpPr/>
            <p:nvPr/>
          </p:nvSpPr>
          <p:spPr>
            <a:xfrm>
              <a:off x="778" y="0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0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4"/>
            <p:cNvSpPr/>
            <p:nvPr/>
          </p:nvSpPr>
          <p:spPr>
            <a:xfrm>
              <a:off x="784886" y="0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0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4"/>
            <p:cNvSpPr/>
            <p:nvPr/>
          </p:nvSpPr>
          <p:spPr>
            <a:xfrm>
              <a:off x="1568993" y="0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0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4"/>
            <p:cNvSpPr/>
            <p:nvPr/>
          </p:nvSpPr>
          <p:spPr>
            <a:xfrm>
              <a:off x="778" y="710012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0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4"/>
            <p:cNvSpPr/>
            <p:nvPr/>
          </p:nvSpPr>
          <p:spPr>
            <a:xfrm>
              <a:off x="784886" y="710012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0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4"/>
            <p:cNvSpPr/>
            <p:nvPr/>
          </p:nvSpPr>
          <p:spPr>
            <a:xfrm>
              <a:off x="1568993" y="710012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0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4"/>
            <p:cNvSpPr/>
            <p:nvPr/>
          </p:nvSpPr>
          <p:spPr>
            <a:xfrm>
              <a:off x="2318882" y="0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0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4"/>
            <p:cNvSpPr/>
            <p:nvPr/>
          </p:nvSpPr>
          <p:spPr>
            <a:xfrm>
              <a:off x="3102991" y="0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0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4"/>
            <p:cNvSpPr/>
            <p:nvPr/>
          </p:nvSpPr>
          <p:spPr>
            <a:xfrm>
              <a:off x="2318882" y="710012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0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4"/>
            <p:cNvSpPr/>
            <p:nvPr/>
          </p:nvSpPr>
          <p:spPr>
            <a:xfrm>
              <a:off x="3102991" y="710012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0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7" name="Google Shape;187;p14"/>
          <p:cNvSpPr txBox="1"/>
          <p:nvPr/>
        </p:nvSpPr>
        <p:spPr>
          <a:xfrm>
            <a:off x="933090" y="1136098"/>
            <a:ext cx="12404087" cy="2400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70000"/>
              </a:lnSpc>
              <a:spcBef>
                <a:spcPts val="1200"/>
              </a:spcBef>
            </a:pPr>
            <a:r>
              <a:rPr lang="ru-RU" sz="6000" b="1" dirty="0" smtClean="0">
                <a:solidFill>
                  <a:srgbClr val="F07F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Показатели деятельности </a:t>
            </a:r>
          </a:p>
          <a:p>
            <a:pPr>
              <a:lnSpc>
                <a:spcPct val="70000"/>
              </a:lnSpc>
              <a:spcBef>
                <a:spcPts val="1200"/>
              </a:spcBef>
            </a:pPr>
            <a:r>
              <a:rPr lang="ru-RU" sz="6000" b="1" dirty="0" smtClean="0">
                <a:solidFill>
                  <a:srgbClr val="F07F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Центра компетенций на 2023 год</a:t>
            </a:r>
          </a:p>
          <a:p>
            <a:pPr>
              <a:lnSpc>
                <a:spcPct val="70000"/>
              </a:lnSpc>
              <a:spcBef>
                <a:spcPts val="1200"/>
              </a:spcBef>
            </a:pPr>
            <a:r>
              <a:rPr lang="ru-RU" sz="6000" b="1" dirty="0" smtClean="0">
                <a:solidFill>
                  <a:srgbClr val="F07F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в рамках Соглашения</a:t>
            </a:r>
            <a:endParaRPr lang="ru-RU" sz="6000" b="1" dirty="0">
              <a:solidFill>
                <a:srgbClr val="F07F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89" name="Google Shape;189;p14"/>
          <p:cNvSpPr/>
          <p:nvPr/>
        </p:nvSpPr>
        <p:spPr>
          <a:xfrm>
            <a:off x="413081" y="4012245"/>
            <a:ext cx="17439793" cy="5802428"/>
          </a:xfrm>
          <a:custGeom>
            <a:avLst/>
            <a:gdLst/>
            <a:ahLst/>
            <a:cxnLst/>
            <a:rect l="l" t="t" r="r" b="b"/>
            <a:pathLst>
              <a:path w="4593196" h="1528211" extrusionOk="0">
                <a:moveTo>
                  <a:pt x="0" y="0"/>
                </a:moveTo>
                <a:lnTo>
                  <a:pt x="4593196" y="0"/>
                </a:lnTo>
                <a:lnTo>
                  <a:pt x="4593196" y="1528211"/>
                </a:lnTo>
                <a:lnTo>
                  <a:pt x="0" y="1528211"/>
                </a:lnTo>
                <a:close/>
              </a:path>
            </a:pathLst>
          </a:custGeom>
          <a:solidFill>
            <a:srgbClr val="F07F00"/>
          </a:solidFill>
          <a:ln>
            <a:noFill/>
          </a:ln>
        </p:spPr>
      </p:sp>
      <p:sp>
        <p:nvSpPr>
          <p:cNvPr id="191" name="Google Shape;191;p14"/>
          <p:cNvSpPr txBox="1"/>
          <p:nvPr/>
        </p:nvSpPr>
        <p:spPr>
          <a:xfrm>
            <a:off x="1182026" y="5456853"/>
            <a:ext cx="4257000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07646" lvl="1">
              <a:buClr>
                <a:srgbClr val="FFFFFF"/>
              </a:buClr>
              <a:buSzPts val="2400"/>
            </a:pPr>
            <a:r>
              <a:rPr lang="ru-RU" sz="2400" dirty="0">
                <a:solidFill>
                  <a:srgbClr val="FFFFFF"/>
                </a:solidFill>
                <a:latin typeface="Alegreya Sans" panose="00000500000000000000" pitchFamily="2" charset="0"/>
                <a:ea typeface="Open Sans"/>
                <a:cs typeface="Open Sans"/>
                <a:sym typeface="Open Sans"/>
              </a:rPr>
              <a:t>Количество </a:t>
            </a:r>
            <a:r>
              <a:rPr lang="ru-RU" sz="2400" dirty="0" smtClean="0">
                <a:solidFill>
                  <a:srgbClr val="FFFFFF"/>
                </a:solidFill>
                <a:latin typeface="Alegreya Sans" panose="00000500000000000000" pitchFamily="2" charset="0"/>
                <a:ea typeface="Open Sans"/>
                <a:cs typeface="Open Sans"/>
                <a:sym typeface="Open Sans"/>
              </a:rPr>
              <a:t>СМСП в сфере АПК, получивших </a:t>
            </a:r>
            <a:r>
              <a:rPr lang="ru-RU" sz="2400" dirty="0">
                <a:solidFill>
                  <a:srgbClr val="FFFFFF"/>
                </a:solidFill>
                <a:latin typeface="Alegreya Sans" panose="00000500000000000000" pitchFamily="2" charset="0"/>
                <a:ea typeface="Open Sans"/>
                <a:cs typeface="Open Sans"/>
                <a:sym typeface="Open Sans"/>
              </a:rPr>
              <a:t>государственную поддержку, в том числе в результате услуг, оказанных центром компетенций (единиц</a:t>
            </a:r>
            <a:r>
              <a:rPr lang="ru-RU" sz="2400" dirty="0" smtClean="0">
                <a:solidFill>
                  <a:srgbClr val="FFFFFF"/>
                </a:solidFill>
                <a:latin typeface="Alegreya Sans" panose="00000500000000000000" pitchFamily="2" charset="0"/>
                <a:ea typeface="Open Sans"/>
                <a:cs typeface="Open Sans"/>
                <a:sym typeface="Open Sans"/>
              </a:rPr>
              <a:t>)</a:t>
            </a:r>
          </a:p>
        </p:txBody>
      </p:sp>
      <p:sp>
        <p:nvSpPr>
          <p:cNvPr id="192" name="Google Shape;192;p14"/>
          <p:cNvSpPr txBox="1"/>
          <p:nvPr/>
        </p:nvSpPr>
        <p:spPr>
          <a:xfrm>
            <a:off x="1488929" y="7614361"/>
            <a:ext cx="330083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b="1" dirty="0" smtClean="0">
                <a:solidFill>
                  <a:schemeClr val="bg1">
                    <a:lumMod val="9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Paytone One"/>
              </a:rPr>
              <a:t>1</a:t>
            </a:r>
            <a:endParaRPr sz="6000" b="1" dirty="0">
              <a:solidFill>
                <a:schemeClr val="bg1">
                  <a:lumMod val="9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93" name="Google Shape;193;p14"/>
          <p:cNvSpPr txBox="1"/>
          <p:nvPr/>
        </p:nvSpPr>
        <p:spPr>
          <a:xfrm>
            <a:off x="6840075" y="5456414"/>
            <a:ext cx="4257600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07646" lvl="1">
              <a:buClr>
                <a:srgbClr val="FFFFFF"/>
              </a:buClr>
              <a:buSzPts val="2400"/>
            </a:pPr>
            <a:r>
              <a:rPr lang="ru-RU" sz="2400" dirty="0">
                <a:solidFill>
                  <a:srgbClr val="FFFFFF"/>
                </a:solidFill>
                <a:latin typeface="Alegreya Sans" panose="00000500000000000000" pitchFamily="2" charset="0"/>
                <a:ea typeface="Open Sans"/>
                <a:cs typeface="Open Sans"/>
                <a:sym typeface="Open Sans"/>
              </a:rPr>
              <a:t>Доля </a:t>
            </a:r>
            <a:r>
              <a:rPr lang="ru-RU" sz="2400" dirty="0" smtClean="0">
                <a:solidFill>
                  <a:srgbClr val="FFFFFF"/>
                </a:solidFill>
                <a:latin typeface="Alegreya Sans" panose="00000500000000000000" pitchFamily="2" charset="0"/>
                <a:ea typeface="Open Sans"/>
                <a:cs typeface="Open Sans"/>
                <a:sym typeface="Open Sans"/>
              </a:rPr>
              <a:t>КФХ, ИП и </a:t>
            </a:r>
            <a:r>
              <a:rPr lang="ru-RU" sz="2400" dirty="0" err="1" smtClean="0">
                <a:solidFill>
                  <a:srgbClr val="FFFFFF"/>
                </a:solidFill>
                <a:latin typeface="Alegreya Sans" panose="00000500000000000000" pitchFamily="2" charset="0"/>
                <a:ea typeface="Open Sans"/>
                <a:cs typeface="Open Sans"/>
                <a:sym typeface="Open Sans"/>
              </a:rPr>
              <a:t>СПоК</a:t>
            </a:r>
            <a:r>
              <a:rPr lang="ru-RU" sz="2400" dirty="0" smtClean="0">
                <a:solidFill>
                  <a:srgbClr val="FFFFFF"/>
                </a:solidFill>
                <a:latin typeface="Alegreya Sans" panose="00000500000000000000" pitchFamily="2" charset="0"/>
                <a:ea typeface="Open Sans"/>
                <a:cs typeface="Open Sans"/>
                <a:sym typeface="Open Sans"/>
              </a:rPr>
              <a:t>, в </a:t>
            </a:r>
            <a:r>
              <a:rPr lang="ru-RU" sz="2400" dirty="0">
                <a:solidFill>
                  <a:srgbClr val="FFFFFF"/>
                </a:solidFill>
                <a:latin typeface="Alegreya Sans" panose="00000500000000000000" pitchFamily="2" charset="0"/>
                <a:ea typeface="Open Sans"/>
                <a:cs typeface="Open Sans"/>
                <a:sym typeface="Open Sans"/>
              </a:rPr>
              <a:t>общем количестве сельскохозяйственных товаропроизводителей, являющихся </a:t>
            </a:r>
            <a:r>
              <a:rPr lang="ru-RU" sz="2400" dirty="0" smtClean="0">
                <a:solidFill>
                  <a:srgbClr val="FFFFFF"/>
                </a:solidFill>
                <a:latin typeface="Alegreya Sans" panose="00000500000000000000" pitchFamily="2" charset="0"/>
                <a:ea typeface="Open Sans"/>
                <a:cs typeface="Open Sans"/>
                <a:sym typeface="Open Sans"/>
              </a:rPr>
              <a:t>СМСП</a:t>
            </a:r>
            <a:endParaRPr sz="2400" dirty="0">
              <a:latin typeface="Alegreya Sans" panose="00000500000000000000" pitchFamily="2" charset="0"/>
              <a:ea typeface="Open Sans"/>
              <a:cs typeface="Open Sans"/>
              <a:sym typeface="Open Sans"/>
            </a:endParaRPr>
          </a:p>
        </p:txBody>
      </p:sp>
      <p:sp>
        <p:nvSpPr>
          <p:cNvPr id="194" name="Google Shape;194;p14"/>
          <p:cNvSpPr txBox="1"/>
          <p:nvPr/>
        </p:nvSpPr>
        <p:spPr>
          <a:xfrm>
            <a:off x="6840075" y="7614361"/>
            <a:ext cx="372086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ru-RU" sz="6000" b="1" dirty="0" smtClean="0">
                <a:solidFill>
                  <a:schemeClr val="bg1">
                    <a:lumMod val="9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Paytone One"/>
                <a:sym typeface="Paytone One"/>
              </a:rPr>
              <a:t>20</a:t>
            </a:r>
            <a:r>
              <a:rPr lang="ru-RU" sz="4800" b="1" dirty="0" smtClean="0">
                <a:solidFill>
                  <a:schemeClr val="bg1">
                    <a:lumMod val="9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Paytone One"/>
                <a:sym typeface="Paytone One"/>
              </a:rPr>
              <a:t> %</a:t>
            </a:r>
            <a:endParaRPr lang="ru-RU" sz="5400" b="1" dirty="0">
              <a:solidFill>
                <a:schemeClr val="bg1">
                  <a:lumMod val="9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95" name="Google Shape;195;p14"/>
          <p:cNvSpPr txBox="1"/>
          <p:nvPr/>
        </p:nvSpPr>
        <p:spPr>
          <a:xfrm>
            <a:off x="12220795" y="5499024"/>
            <a:ext cx="4364400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07646" lvl="1">
              <a:buClr>
                <a:srgbClr val="FFFFFF"/>
              </a:buClr>
              <a:buSzPts val="2400"/>
            </a:pPr>
            <a:r>
              <a:rPr lang="ru-RU" sz="2400" dirty="0">
                <a:solidFill>
                  <a:srgbClr val="FFFFFF"/>
                </a:solidFill>
                <a:latin typeface="Alegreya Sans" panose="00000500000000000000" pitchFamily="2" charset="0"/>
                <a:ea typeface="Open Sans"/>
                <a:cs typeface="Open Sans"/>
                <a:sym typeface="Open Sans"/>
              </a:rPr>
              <a:t>Охват вновь созданных сельскохозяйственных товаропроизводителей, являющихся </a:t>
            </a:r>
            <a:r>
              <a:rPr lang="ru-RU" sz="2400" dirty="0" smtClean="0">
                <a:solidFill>
                  <a:srgbClr val="FFFFFF"/>
                </a:solidFill>
                <a:latin typeface="Alegreya Sans" panose="00000500000000000000" pitchFamily="2" charset="0"/>
                <a:ea typeface="Open Sans"/>
                <a:cs typeface="Open Sans"/>
                <a:sym typeface="Open Sans"/>
              </a:rPr>
              <a:t>СМСП, </a:t>
            </a:r>
            <a:r>
              <a:rPr lang="ru-RU" sz="2400" dirty="0">
                <a:solidFill>
                  <a:srgbClr val="FFFFFF"/>
                </a:solidFill>
                <a:latin typeface="Alegreya Sans" panose="00000500000000000000" pitchFamily="2" charset="0"/>
                <a:ea typeface="Open Sans"/>
                <a:cs typeface="Open Sans"/>
                <a:sym typeface="Open Sans"/>
              </a:rPr>
              <a:t>услугами центра компетенции</a:t>
            </a:r>
            <a:endParaRPr sz="2400" dirty="0">
              <a:latin typeface="Alegreya Sans" panose="00000500000000000000" pitchFamily="2" charset="0"/>
              <a:ea typeface="Open Sans"/>
              <a:cs typeface="Open Sans"/>
              <a:sym typeface="Open Sans"/>
            </a:endParaRPr>
          </a:p>
        </p:txBody>
      </p:sp>
      <p:sp>
        <p:nvSpPr>
          <p:cNvPr id="196" name="Google Shape;196;p14"/>
          <p:cNvSpPr txBox="1"/>
          <p:nvPr/>
        </p:nvSpPr>
        <p:spPr>
          <a:xfrm>
            <a:off x="12902741" y="7614361"/>
            <a:ext cx="260832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ru-RU" sz="6000" b="1" smtClean="0">
                <a:solidFill>
                  <a:schemeClr val="bg1">
                    <a:lumMod val="9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Paytone One"/>
                <a:sym typeface="Paytone One"/>
              </a:rPr>
              <a:t>10</a:t>
            </a:r>
            <a:r>
              <a:rPr lang="ru-RU" sz="3500" b="1" smtClean="0">
                <a:solidFill>
                  <a:schemeClr val="bg1">
                    <a:lumMod val="9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Paytone One"/>
                <a:sym typeface="Paytone One"/>
              </a:rPr>
              <a:t> </a:t>
            </a:r>
            <a:r>
              <a:rPr lang="ru-RU" sz="3500" b="1" dirty="0" smtClean="0">
                <a:solidFill>
                  <a:schemeClr val="bg1">
                    <a:lumMod val="9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Paytone One"/>
                <a:sym typeface="Paytone One"/>
              </a:rPr>
              <a:t>%</a:t>
            </a:r>
            <a:endParaRPr lang="ru-RU" sz="3600" b="1" dirty="0">
              <a:solidFill>
                <a:schemeClr val="bg1">
                  <a:lumMod val="9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grpSp>
        <p:nvGrpSpPr>
          <p:cNvPr id="197" name="Google Shape;197;p14"/>
          <p:cNvGrpSpPr/>
          <p:nvPr/>
        </p:nvGrpSpPr>
        <p:grpSpPr>
          <a:xfrm>
            <a:off x="1182026" y="4730110"/>
            <a:ext cx="413164" cy="415016"/>
            <a:chOff x="1813" y="0"/>
            <a:chExt cx="809173" cy="812800"/>
          </a:xfrm>
        </p:grpSpPr>
        <p:sp>
          <p:nvSpPr>
            <p:cNvPr id="198" name="Google Shape;198;p1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4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0" name="Google Shape;200;p14"/>
          <p:cNvGrpSpPr/>
          <p:nvPr/>
        </p:nvGrpSpPr>
        <p:grpSpPr>
          <a:xfrm>
            <a:off x="6840075" y="4730110"/>
            <a:ext cx="413164" cy="415016"/>
            <a:chOff x="1813" y="0"/>
            <a:chExt cx="809173" cy="812800"/>
          </a:xfrm>
        </p:grpSpPr>
        <p:sp>
          <p:nvSpPr>
            <p:cNvPr id="201" name="Google Shape;201;p1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4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3" name="Google Shape;203;p14"/>
          <p:cNvGrpSpPr/>
          <p:nvPr/>
        </p:nvGrpSpPr>
        <p:grpSpPr>
          <a:xfrm>
            <a:off x="12220795" y="4730110"/>
            <a:ext cx="413164" cy="415016"/>
            <a:chOff x="1813" y="0"/>
            <a:chExt cx="809173" cy="812800"/>
          </a:xfrm>
        </p:grpSpPr>
        <p:sp>
          <p:nvSpPr>
            <p:cNvPr id="204" name="Google Shape;204;p1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4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832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7" name="Google Shape;1757;p35"/>
          <p:cNvGrpSpPr/>
          <p:nvPr/>
        </p:nvGrpSpPr>
        <p:grpSpPr>
          <a:xfrm>
            <a:off x="413081" y="444700"/>
            <a:ext cx="17439793" cy="9369973"/>
            <a:chOff x="0" y="0"/>
            <a:chExt cx="4593196" cy="2467812"/>
          </a:xfrm>
          <a:solidFill>
            <a:srgbClr val="0087CB"/>
          </a:solidFill>
        </p:grpSpPr>
        <p:sp>
          <p:nvSpPr>
            <p:cNvPr id="1758" name="Google Shape;1758;p35"/>
            <p:cNvSpPr/>
            <p:nvPr/>
          </p:nvSpPr>
          <p:spPr>
            <a:xfrm>
              <a:off x="0" y="0"/>
              <a:ext cx="4593196" cy="2467812"/>
            </a:xfrm>
            <a:custGeom>
              <a:avLst/>
              <a:gdLst/>
              <a:ahLst/>
              <a:cxnLst/>
              <a:rect l="l" t="t" r="r" b="b"/>
              <a:pathLst>
                <a:path w="4593196" h="2467812" extrusionOk="0">
                  <a:moveTo>
                    <a:pt x="0" y="0"/>
                  </a:moveTo>
                  <a:lnTo>
                    <a:pt x="4593196" y="0"/>
                  </a:lnTo>
                  <a:lnTo>
                    <a:pt x="4593196" y="2467812"/>
                  </a:lnTo>
                  <a:lnTo>
                    <a:pt x="0" y="2467812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59" name="Google Shape;1759;p35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2" name="Google Shape;108;p18"/>
          <p:cNvPicPr preferRelativeResize="0"/>
          <p:nvPr/>
        </p:nvPicPr>
        <p:blipFill rotWithShape="1">
          <a:blip r:embed="rId3">
            <a:alphaModFix/>
          </a:blip>
          <a:srcRect l="29" r="29"/>
          <a:stretch/>
        </p:blipFill>
        <p:spPr>
          <a:xfrm>
            <a:off x="3399692" y="4331226"/>
            <a:ext cx="4989230" cy="204209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10;p18"/>
          <p:cNvSpPr txBox="1"/>
          <p:nvPr/>
        </p:nvSpPr>
        <p:spPr>
          <a:xfrm>
            <a:off x="10320553" y="4509482"/>
            <a:ext cx="3978115" cy="1905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ru" sz="3266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+7 (81853) 2-18-48 </a:t>
            </a:r>
            <a:endParaRPr sz="3266" b="1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lnSpc>
                <a:spcPct val="115000"/>
              </a:lnSpc>
            </a:pPr>
            <a:r>
              <a:rPr lang="ru" sz="3266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+7 (81853) 2-30-15</a:t>
            </a:r>
            <a:endParaRPr sz="3266" b="1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lnSpc>
                <a:spcPct val="115000"/>
              </a:lnSpc>
            </a:pPr>
            <a:r>
              <a:rPr lang="ru" sz="3266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fond83.ru</a:t>
            </a:r>
            <a:endParaRPr sz="3266" b="1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29693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" name="Google Shape;931;p27"/>
          <p:cNvGrpSpPr/>
          <p:nvPr/>
        </p:nvGrpSpPr>
        <p:grpSpPr>
          <a:xfrm>
            <a:off x="413081" y="435175"/>
            <a:ext cx="17439906" cy="9370035"/>
            <a:chOff x="0" y="0"/>
            <a:chExt cx="4593196" cy="2467812"/>
          </a:xfrm>
          <a:solidFill>
            <a:srgbClr val="0087CB"/>
          </a:solidFill>
        </p:grpSpPr>
        <p:sp>
          <p:nvSpPr>
            <p:cNvPr id="932" name="Google Shape;932;p27"/>
            <p:cNvSpPr/>
            <p:nvPr/>
          </p:nvSpPr>
          <p:spPr>
            <a:xfrm>
              <a:off x="0" y="0"/>
              <a:ext cx="4593196" cy="2467812"/>
            </a:xfrm>
            <a:custGeom>
              <a:avLst/>
              <a:gdLst/>
              <a:ahLst/>
              <a:cxnLst/>
              <a:rect l="l" t="t" r="r" b="b"/>
              <a:pathLst>
                <a:path w="4593196" h="2467812" extrusionOk="0">
                  <a:moveTo>
                    <a:pt x="0" y="0"/>
                  </a:moveTo>
                  <a:lnTo>
                    <a:pt x="4593196" y="0"/>
                  </a:lnTo>
                  <a:lnTo>
                    <a:pt x="4593196" y="2467812"/>
                  </a:lnTo>
                  <a:lnTo>
                    <a:pt x="0" y="2467812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33" name="Google Shape;933;p27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34" name="Google Shape;934;p27"/>
          <p:cNvSpPr txBox="1"/>
          <p:nvPr/>
        </p:nvSpPr>
        <p:spPr>
          <a:xfrm>
            <a:off x="5981777" y="5505901"/>
            <a:ext cx="6166200" cy="1615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500" dirty="0" smtClean="0">
                <a:solidFill>
                  <a:srgbClr val="FFFFFF"/>
                </a:solidFill>
                <a:latin typeface="Alegreya Sans" panose="00000500000000000000" pitchFamily="2" charset="0"/>
                <a:ea typeface="Open Sans"/>
                <a:cs typeface="Open Sans"/>
                <a:sym typeface="Open Sans"/>
              </a:rPr>
              <a:t>Заявителя стали получателями гранта «</a:t>
            </a:r>
            <a:r>
              <a:rPr lang="ru-RU" sz="3500" dirty="0" err="1" smtClean="0">
                <a:solidFill>
                  <a:srgbClr val="FFFFFF"/>
                </a:solidFill>
                <a:latin typeface="Alegreya Sans" panose="00000500000000000000" pitchFamily="2" charset="0"/>
                <a:ea typeface="Open Sans"/>
                <a:cs typeface="Open Sans"/>
                <a:sym typeface="Open Sans"/>
              </a:rPr>
              <a:t>Агростартап</a:t>
            </a:r>
            <a:r>
              <a:rPr lang="ru-RU" sz="3500" dirty="0" smtClean="0">
                <a:solidFill>
                  <a:srgbClr val="FFFFFF"/>
                </a:solidFill>
                <a:latin typeface="Alegreya Sans" panose="00000500000000000000" pitchFamily="2" charset="0"/>
                <a:ea typeface="Open Sans"/>
                <a:cs typeface="Open Sans"/>
                <a:sym typeface="Open Sans"/>
              </a:rPr>
              <a:t>»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500" dirty="0" smtClean="0">
                <a:solidFill>
                  <a:srgbClr val="FFFFFF"/>
                </a:solidFill>
                <a:latin typeface="Alegreya Sans" panose="00000500000000000000" pitchFamily="2" charset="0"/>
                <a:ea typeface="Open Sans"/>
                <a:cs typeface="Open Sans"/>
                <a:sym typeface="Open Sans"/>
              </a:rPr>
              <a:t>в 2022 году</a:t>
            </a:r>
            <a:endParaRPr dirty="0">
              <a:latin typeface="Alegreya Sans" panose="00000500000000000000" pitchFamily="2" charset="0"/>
              <a:ea typeface="Open Sans"/>
              <a:cs typeface="Open Sans"/>
              <a:sym typeface="Open Sans"/>
            </a:endParaRPr>
          </a:p>
        </p:txBody>
      </p:sp>
      <p:sp>
        <p:nvSpPr>
          <p:cNvPr id="936" name="Google Shape;936;p27"/>
          <p:cNvSpPr txBox="1"/>
          <p:nvPr/>
        </p:nvSpPr>
        <p:spPr>
          <a:xfrm>
            <a:off x="5199325" y="2846942"/>
            <a:ext cx="8138400" cy="2789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0" tIns="254000" rIns="254000" bIns="254000" anchor="ctr" anchorCtr="0">
            <a:noAutofit/>
          </a:bodyPr>
          <a:lstStyle/>
          <a:p>
            <a:pPr algn="ctr">
              <a:lnSpc>
                <a:spcPct val="70000"/>
              </a:lnSpc>
            </a:pPr>
            <a:r>
              <a:rPr lang="ru-RU" sz="19900" b="1" dirty="0" smtClean="0">
                <a:solidFill>
                  <a:schemeClr val="bg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</a:t>
            </a:r>
            <a:endParaRPr lang="ru-RU" sz="19900" b="1" dirty="0">
              <a:solidFill>
                <a:schemeClr val="bg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937" name="Google Shape;937;p27"/>
          <p:cNvGrpSpPr/>
          <p:nvPr/>
        </p:nvGrpSpPr>
        <p:grpSpPr>
          <a:xfrm>
            <a:off x="-440714" y="4349411"/>
            <a:ext cx="5453319" cy="1950579"/>
            <a:chOff x="778" y="0"/>
            <a:chExt cx="7271092" cy="2600772"/>
          </a:xfrm>
        </p:grpSpPr>
        <p:grpSp>
          <p:nvGrpSpPr>
            <p:cNvPr id="938" name="Google Shape;938;p27"/>
            <p:cNvGrpSpPr/>
            <p:nvPr/>
          </p:nvGrpSpPr>
          <p:grpSpPr>
            <a:xfrm>
              <a:off x="3822440" y="0"/>
              <a:ext cx="347217" cy="348773"/>
              <a:chOff x="1813" y="0"/>
              <a:chExt cx="809173" cy="812800"/>
            </a:xfrm>
          </p:grpSpPr>
          <p:sp>
            <p:nvSpPr>
              <p:cNvPr id="939" name="Google Shape;939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41" name="Google Shape;941;p27"/>
            <p:cNvGrpSpPr/>
            <p:nvPr/>
          </p:nvGrpSpPr>
          <p:grpSpPr>
            <a:xfrm>
              <a:off x="4606548" y="0"/>
              <a:ext cx="347217" cy="348773"/>
              <a:chOff x="1813" y="0"/>
              <a:chExt cx="809173" cy="812800"/>
            </a:xfrm>
          </p:grpSpPr>
          <p:sp>
            <p:nvSpPr>
              <p:cNvPr id="942" name="Google Shape;942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44" name="Google Shape;944;p27"/>
            <p:cNvGrpSpPr/>
            <p:nvPr/>
          </p:nvGrpSpPr>
          <p:grpSpPr>
            <a:xfrm>
              <a:off x="5390655" y="0"/>
              <a:ext cx="347217" cy="348773"/>
              <a:chOff x="1813" y="0"/>
              <a:chExt cx="809173" cy="812800"/>
            </a:xfrm>
          </p:grpSpPr>
          <p:sp>
            <p:nvSpPr>
              <p:cNvPr id="945" name="Google Shape;945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47" name="Google Shape;947;p27"/>
            <p:cNvGrpSpPr/>
            <p:nvPr/>
          </p:nvGrpSpPr>
          <p:grpSpPr>
            <a:xfrm>
              <a:off x="3822440" y="710012"/>
              <a:ext cx="347217" cy="348773"/>
              <a:chOff x="1813" y="0"/>
              <a:chExt cx="809173" cy="812800"/>
            </a:xfrm>
          </p:grpSpPr>
          <p:sp>
            <p:nvSpPr>
              <p:cNvPr id="948" name="Google Shape;948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50" name="Google Shape;950;p27"/>
            <p:cNvGrpSpPr/>
            <p:nvPr/>
          </p:nvGrpSpPr>
          <p:grpSpPr>
            <a:xfrm>
              <a:off x="4606548" y="710012"/>
              <a:ext cx="347217" cy="348773"/>
              <a:chOff x="1813" y="0"/>
              <a:chExt cx="809173" cy="812800"/>
            </a:xfrm>
          </p:grpSpPr>
          <p:sp>
            <p:nvSpPr>
              <p:cNvPr id="951" name="Google Shape;951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53" name="Google Shape;953;p27"/>
            <p:cNvGrpSpPr/>
            <p:nvPr/>
          </p:nvGrpSpPr>
          <p:grpSpPr>
            <a:xfrm>
              <a:off x="5390655" y="710012"/>
              <a:ext cx="347217" cy="348773"/>
              <a:chOff x="1813" y="0"/>
              <a:chExt cx="809173" cy="812800"/>
            </a:xfrm>
          </p:grpSpPr>
          <p:sp>
            <p:nvSpPr>
              <p:cNvPr id="954" name="Google Shape;954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56" name="Google Shape;956;p27"/>
            <p:cNvGrpSpPr/>
            <p:nvPr/>
          </p:nvGrpSpPr>
          <p:grpSpPr>
            <a:xfrm>
              <a:off x="6140545" y="0"/>
              <a:ext cx="347217" cy="348773"/>
              <a:chOff x="1813" y="0"/>
              <a:chExt cx="809173" cy="812800"/>
            </a:xfrm>
          </p:grpSpPr>
          <p:sp>
            <p:nvSpPr>
              <p:cNvPr id="957" name="Google Shape;957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59" name="Google Shape;959;p27"/>
            <p:cNvGrpSpPr/>
            <p:nvPr/>
          </p:nvGrpSpPr>
          <p:grpSpPr>
            <a:xfrm>
              <a:off x="6924653" y="0"/>
              <a:ext cx="347217" cy="348773"/>
              <a:chOff x="1813" y="0"/>
              <a:chExt cx="809173" cy="812800"/>
            </a:xfrm>
          </p:grpSpPr>
          <p:sp>
            <p:nvSpPr>
              <p:cNvPr id="960" name="Google Shape;960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62" name="Google Shape;962;p27"/>
            <p:cNvGrpSpPr/>
            <p:nvPr/>
          </p:nvGrpSpPr>
          <p:grpSpPr>
            <a:xfrm>
              <a:off x="6140545" y="710012"/>
              <a:ext cx="347217" cy="348773"/>
              <a:chOff x="1813" y="0"/>
              <a:chExt cx="809173" cy="812800"/>
            </a:xfrm>
          </p:grpSpPr>
          <p:sp>
            <p:nvSpPr>
              <p:cNvPr id="963" name="Google Shape;963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65" name="Google Shape;965;p27"/>
            <p:cNvGrpSpPr/>
            <p:nvPr/>
          </p:nvGrpSpPr>
          <p:grpSpPr>
            <a:xfrm>
              <a:off x="6924653" y="710012"/>
              <a:ext cx="347217" cy="348773"/>
              <a:chOff x="1813" y="0"/>
              <a:chExt cx="809173" cy="812800"/>
            </a:xfrm>
          </p:grpSpPr>
          <p:sp>
            <p:nvSpPr>
              <p:cNvPr id="966" name="Google Shape;966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68" name="Google Shape;968;p27"/>
            <p:cNvGrpSpPr/>
            <p:nvPr/>
          </p:nvGrpSpPr>
          <p:grpSpPr>
            <a:xfrm>
              <a:off x="3822440" y="1541987"/>
              <a:ext cx="347217" cy="348773"/>
              <a:chOff x="1813" y="0"/>
              <a:chExt cx="809173" cy="812800"/>
            </a:xfrm>
          </p:grpSpPr>
          <p:sp>
            <p:nvSpPr>
              <p:cNvPr id="969" name="Google Shape;969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71" name="Google Shape;971;p27"/>
            <p:cNvGrpSpPr/>
            <p:nvPr/>
          </p:nvGrpSpPr>
          <p:grpSpPr>
            <a:xfrm>
              <a:off x="4606548" y="1541987"/>
              <a:ext cx="347217" cy="348773"/>
              <a:chOff x="1813" y="0"/>
              <a:chExt cx="809173" cy="812800"/>
            </a:xfrm>
          </p:grpSpPr>
          <p:sp>
            <p:nvSpPr>
              <p:cNvPr id="972" name="Google Shape;972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74" name="Google Shape;974;p27"/>
            <p:cNvGrpSpPr/>
            <p:nvPr/>
          </p:nvGrpSpPr>
          <p:grpSpPr>
            <a:xfrm>
              <a:off x="5390655" y="1541987"/>
              <a:ext cx="347217" cy="348773"/>
              <a:chOff x="1813" y="0"/>
              <a:chExt cx="809173" cy="812800"/>
            </a:xfrm>
          </p:grpSpPr>
          <p:sp>
            <p:nvSpPr>
              <p:cNvPr id="975" name="Google Shape;975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77" name="Google Shape;977;p27"/>
            <p:cNvGrpSpPr/>
            <p:nvPr/>
          </p:nvGrpSpPr>
          <p:grpSpPr>
            <a:xfrm>
              <a:off x="3822440" y="2251999"/>
              <a:ext cx="347217" cy="348773"/>
              <a:chOff x="1813" y="0"/>
              <a:chExt cx="809173" cy="812800"/>
            </a:xfrm>
          </p:grpSpPr>
          <p:sp>
            <p:nvSpPr>
              <p:cNvPr id="978" name="Google Shape;978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80" name="Google Shape;980;p27"/>
            <p:cNvGrpSpPr/>
            <p:nvPr/>
          </p:nvGrpSpPr>
          <p:grpSpPr>
            <a:xfrm>
              <a:off x="4606548" y="2251999"/>
              <a:ext cx="347217" cy="348773"/>
              <a:chOff x="1813" y="0"/>
              <a:chExt cx="809173" cy="812800"/>
            </a:xfrm>
          </p:grpSpPr>
          <p:sp>
            <p:nvSpPr>
              <p:cNvPr id="981" name="Google Shape;981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83" name="Google Shape;983;p27"/>
            <p:cNvGrpSpPr/>
            <p:nvPr/>
          </p:nvGrpSpPr>
          <p:grpSpPr>
            <a:xfrm>
              <a:off x="5390655" y="2251999"/>
              <a:ext cx="347217" cy="348773"/>
              <a:chOff x="1813" y="0"/>
              <a:chExt cx="809173" cy="812800"/>
            </a:xfrm>
          </p:grpSpPr>
          <p:sp>
            <p:nvSpPr>
              <p:cNvPr id="984" name="Google Shape;984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86" name="Google Shape;986;p27"/>
            <p:cNvGrpSpPr/>
            <p:nvPr/>
          </p:nvGrpSpPr>
          <p:grpSpPr>
            <a:xfrm>
              <a:off x="6140545" y="1541987"/>
              <a:ext cx="347217" cy="348773"/>
              <a:chOff x="1813" y="0"/>
              <a:chExt cx="809173" cy="812800"/>
            </a:xfrm>
          </p:grpSpPr>
          <p:sp>
            <p:nvSpPr>
              <p:cNvPr id="987" name="Google Shape;987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89" name="Google Shape;989;p27"/>
            <p:cNvGrpSpPr/>
            <p:nvPr/>
          </p:nvGrpSpPr>
          <p:grpSpPr>
            <a:xfrm>
              <a:off x="6924653" y="1541987"/>
              <a:ext cx="347217" cy="348773"/>
              <a:chOff x="1813" y="0"/>
              <a:chExt cx="809173" cy="812800"/>
            </a:xfrm>
          </p:grpSpPr>
          <p:sp>
            <p:nvSpPr>
              <p:cNvPr id="990" name="Google Shape;990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92" name="Google Shape;992;p27"/>
            <p:cNvGrpSpPr/>
            <p:nvPr/>
          </p:nvGrpSpPr>
          <p:grpSpPr>
            <a:xfrm>
              <a:off x="6140545" y="2251999"/>
              <a:ext cx="347217" cy="348773"/>
              <a:chOff x="1813" y="0"/>
              <a:chExt cx="809173" cy="812800"/>
            </a:xfrm>
          </p:grpSpPr>
          <p:sp>
            <p:nvSpPr>
              <p:cNvPr id="993" name="Google Shape;993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95" name="Google Shape;995;p27"/>
            <p:cNvGrpSpPr/>
            <p:nvPr/>
          </p:nvGrpSpPr>
          <p:grpSpPr>
            <a:xfrm>
              <a:off x="6924653" y="2251999"/>
              <a:ext cx="347217" cy="348773"/>
              <a:chOff x="1813" y="0"/>
              <a:chExt cx="809173" cy="812800"/>
            </a:xfrm>
          </p:grpSpPr>
          <p:sp>
            <p:nvSpPr>
              <p:cNvPr id="996" name="Google Shape;996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98" name="Google Shape;998;p27"/>
            <p:cNvGrpSpPr/>
            <p:nvPr/>
          </p:nvGrpSpPr>
          <p:grpSpPr>
            <a:xfrm>
              <a:off x="778" y="0"/>
              <a:ext cx="347217" cy="348773"/>
              <a:chOff x="1813" y="0"/>
              <a:chExt cx="809173" cy="812800"/>
            </a:xfrm>
          </p:grpSpPr>
          <p:sp>
            <p:nvSpPr>
              <p:cNvPr id="999" name="Google Shape;999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01" name="Google Shape;1001;p27"/>
            <p:cNvGrpSpPr/>
            <p:nvPr/>
          </p:nvGrpSpPr>
          <p:grpSpPr>
            <a:xfrm>
              <a:off x="784886" y="0"/>
              <a:ext cx="347217" cy="348773"/>
              <a:chOff x="1813" y="0"/>
              <a:chExt cx="809173" cy="812800"/>
            </a:xfrm>
          </p:grpSpPr>
          <p:sp>
            <p:nvSpPr>
              <p:cNvPr id="1002" name="Google Shape;1002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04" name="Google Shape;1004;p27"/>
            <p:cNvGrpSpPr/>
            <p:nvPr/>
          </p:nvGrpSpPr>
          <p:grpSpPr>
            <a:xfrm>
              <a:off x="1568993" y="0"/>
              <a:ext cx="347217" cy="348773"/>
              <a:chOff x="1813" y="0"/>
              <a:chExt cx="809173" cy="812800"/>
            </a:xfrm>
          </p:grpSpPr>
          <p:sp>
            <p:nvSpPr>
              <p:cNvPr id="1005" name="Google Shape;1005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07" name="Google Shape;1007;p27"/>
            <p:cNvGrpSpPr/>
            <p:nvPr/>
          </p:nvGrpSpPr>
          <p:grpSpPr>
            <a:xfrm>
              <a:off x="778" y="710012"/>
              <a:ext cx="347217" cy="348773"/>
              <a:chOff x="1813" y="0"/>
              <a:chExt cx="809173" cy="812800"/>
            </a:xfrm>
          </p:grpSpPr>
          <p:sp>
            <p:nvSpPr>
              <p:cNvPr id="1008" name="Google Shape;1008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10" name="Google Shape;1010;p27"/>
            <p:cNvGrpSpPr/>
            <p:nvPr/>
          </p:nvGrpSpPr>
          <p:grpSpPr>
            <a:xfrm>
              <a:off x="784886" y="710012"/>
              <a:ext cx="347217" cy="348773"/>
              <a:chOff x="1813" y="0"/>
              <a:chExt cx="809173" cy="812800"/>
            </a:xfrm>
          </p:grpSpPr>
          <p:sp>
            <p:nvSpPr>
              <p:cNvPr id="1011" name="Google Shape;1011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13" name="Google Shape;1013;p27"/>
            <p:cNvGrpSpPr/>
            <p:nvPr/>
          </p:nvGrpSpPr>
          <p:grpSpPr>
            <a:xfrm>
              <a:off x="1568993" y="710012"/>
              <a:ext cx="347217" cy="348773"/>
              <a:chOff x="1813" y="0"/>
              <a:chExt cx="809173" cy="812800"/>
            </a:xfrm>
          </p:grpSpPr>
          <p:sp>
            <p:nvSpPr>
              <p:cNvPr id="1014" name="Google Shape;1014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16" name="Google Shape;1016;p27"/>
            <p:cNvGrpSpPr/>
            <p:nvPr/>
          </p:nvGrpSpPr>
          <p:grpSpPr>
            <a:xfrm>
              <a:off x="2318883" y="0"/>
              <a:ext cx="347217" cy="348773"/>
              <a:chOff x="1813" y="0"/>
              <a:chExt cx="809173" cy="812800"/>
            </a:xfrm>
          </p:grpSpPr>
          <p:sp>
            <p:nvSpPr>
              <p:cNvPr id="1017" name="Google Shape;1017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19" name="Google Shape;1019;p27"/>
            <p:cNvGrpSpPr/>
            <p:nvPr/>
          </p:nvGrpSpPr>
          <p:grpSpPr>
            <a:xfrm>
              <a:off x="3102991" y="0"/>
              <a:ext cx="347217" cy="348773"/>
              <a:chOff x="1813" y="0"/>
              <a:chExt cx="809173" cy="812800"/>
            </a:xfrm>
          </p:grpSpPr>
          <p:sp>
            <p:nvSpPr>
              <p:cNvPr id="1020" name="Google Shape;1020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22" name="Google Shape;1022;p27"/>
            <p:cNvGrpSpPr/>
            <p:nvPr/>
          </p:nvGrpSpPr>
          <p:grpSpPr>
            <a:xfrm>
              <a:off x="2318883" y="710012"/>
              <a:ext cx="347217" cy="348773"/>
              <a:chOff x="1813" y="0"/>
              <a:chExt cx="809173" cy="812800"/>
            </a:xfrm>
          </p:grpSpPr>
          <p:sp>
            <p:nvSpPr>
              <p:cNvPr id="1023" name="Google Shape;1023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25" name="Google Shape;1025;p27"/>
            <p:cNvGrpSpPr/>
            <p:nvPr/>
          </p:nvGrpSpPr>
          <p:grpSpPr>
            <a:xfrm>
              <a:off x="3102991" y="710012"/>
              <a:ext cx="347217" cy="348773"/>
              <a:chOff x="1813" y="0"/>
              <a:chExt cx="809173" cy="812800"/>
            </a:xfrm>
          </p:grpSpPr>
          <p:sp>
            <p:nvSpPr>
              <p:cNvPr id="1026" name="Google Shape;1026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28" name="Google Shape;1028;p27"/>
            <p:cNvGrpSpPr/>
            <p:nvPr/>
          </p:nvGrpSpPr>
          <p:grpSpPr>
            <a:xfrm>
              <a:off x="778" y="1541987"/>
              <a:ext cx="347217" cy="348773"/>
              <a:chOff x="1813" y="0"/>
              <a:chExt cx="809173" cy="812800"/>
            </a:xfrm>
          </p:grpSpPr>
          <p:sp>
            <p:nvSpPr>
              <p:cNvPr id="1029" name="Google Shape;1029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31" name="Google Shape;1031;p27"/>
            <p:cNvGrpSpPr/>
            <p:nvPr/>
          </p:nvGrpSpPr>
          <p:grpSpPr>
            <a:xfrm>
              <a:off x="784886" y="1541987"/>
              <a:ext cx="347217" cy="348773"/>
              <a:chOff x="1813" y="0"/>
              <a:chExt cx="809173" cy="812800"/>
            </a:xfrm>
          </p:grpSpPr>
          <p:sp>
            <p:nvSpPr>
              <p:cNvPr id="1032" name="Google Shape;1032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34" name="Google Shape;1034;p27"/>
            <p:cNvGrpSpPr/>
            <p:nvPr/>
          </p:nvGrpSpPr>
          <p:grpSpPr>
            <a:xfrm>
              <a:off x="1568993" y="1541987"/>
              <a:ext cx="347217" cy="348773"/>
              <a:chOff x="1813" y="0"/>
              <a:chExt cx="809173" cy="812800"/>
            </a:xfrm>
          </p:grpSpPr>
          <p:sp>
            <p:nvSpPr>
              <p:cNvPr id="1035" name="Google Shape;1035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37" name="Google Shape;1037;p27"/>
            <p:cNvGrpSpPr/>
            <p:nvPr/>
          </p:nvGrpSpPr>
          <p:grpSpPr>
            <a:xfrm>
              <a:off x="778" y="2251999"/>
              <a:ext cx="347217" cy="348773"/>
              <a:chOff x="1813" y="0"/>
              <a:chExt cx="809173" cy="812800"/>
            </a:xfrm>
          </p:grpSpPr>
          <p:sp>
            <p:nvSpPr>
              <p:cNvPr id="1038" name="Google Shape;1038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0" name="Google Shape;1040;p27"/>
            <p:cNvGrpSpPr/>
            <p:nvPr/>
          </p:nvGrpSpPr>
          <p:grpSpPr>
            <a:xfrm>
              <a:off x="784886" y="2251999"/>
              <a:ext cx="347217" cy="348773"/>
              <a:chOff x="1813" y="0"/>
              <a:chExt cx="809173" cy="812800"/>
            </a:xfrm>
          </p:grpSpPr>
          <p:sp>
            <p:nvSpPr>
              <p:cNvPr id="1041" name="Google Shape;1041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3" name="Google Shape;1043;p27"/>
            <p:cNvGrpSpPr/>
            <p:nvPr/>
          </p:nvGrpSpPr>
          <p:grpSpPr>
            <a:xfrm>
              <a:off x="1568993" y="2251999"/>
              <a:ext cx="347217" cy="348773"/>
              <a:chOff x="1813" y="0"/>
              <a:chExt cx="809173" cy="812800"/>
            </a:xfrm>
          </p:grpSpPr>
          <p:sp>
            <p:nvSpPr>
              <p:cNvPr id="1044" name="Google Shape;1044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6" name="Google Shape;1046;p27"/>
            <p:cNvGrpSpPr/>
            <p:nvPr/>
          </p:nvGrpSpPr>
          <p:grpSpPr>
            <a:xfrm>
              <a:off x="2318883" y="1541987"/>
              <a:ext cx="347217" cy="348773"/>
              <a:chOff x="1813" y="0"/>
              <a:chExt cx="809173" cy="812800"/>
            </a:xfrm>
          </p:grpSpPr>
          <p:sp>
            <p:nvSpPr>
              <p:cNvPr id="1047" name="Google Shape;1047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9" name="Google Shape;1049;p27"/>
            <p:cNvGrpSpPr/>
            <p:nvPr/>
          </p:nvGrpSpPr>
          <p:grpSpPr>
            <a:xfrm>
              <a:off x="3102991" y="1541987"/>
              <a:ext cx="347217" cy="348773"/>
              <a:chOff x="1813" y="0"/>
              <a:chExt cx="809173" cy="812800"/>
            </a:xfrm>
          </p:grpSpPr>
          <p:sp>
            <p:nvSpPr>
              <p:cNvPr id="1050" name="Google Shape;1050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52" name="Google Shape;1052;p27"/>
            <p:cNvGrpSpPr/>
            <p:nvPr/>
          </p:nvGrpSpPr>
          <p:grpSpPr>
            <a:xfrm>
              <a:off x="2318883" y="2251999"/>
              <a:ext cx="347217" cy="348773"/>
              <a:chOff x="1813" y="0"/>
              <a:chExt cx="809173" cy="812800"/>
            </a:xfrm>
          </p:grpSpPr>
          <p:sp>
            <p:nvSpPr>
              <p:cNvPr id="1053" name="Google Shape;1053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55" name="Google Shape;1055;p27"/>
            <p:cNvGrpSpPr/>
            <p:nvPr/>
          </p:nvGrpSpPr>
          <p:grpSpPr>
            <a:xfrm>
              <a:off x="3102991" y="2251999"/>
              <a:ext cx="347217" cy="348773"/>
              <a:chOff x="1813" y="0"/>
              <a:chExt cx="809173" cy="812800"/>
            </a:xfrm>
          </p:grpSpPr>
          <p:sp>
            <p:nvSpPr>
              <p:cNvPr id="1056" name="Google Shape;1056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58" name="Google Shape;1058;p27"/>
          <p:cNvGrpSpPr/>
          <p:nvPr/>
        </p:nvGrpSpPr>
        <p:grpSpPr>
          <a:xfrm>
            <a:off x="12834097" y="4349411"/>
            <a:ext cx="5453319" cy="1950579"/>
            <a:chOff x="778" y="0"/>
            <a:chExt cx="7271092" cy="2600772"/>
          </a:xfrm>
        </p:grpSpPr>
        <p:grpSp>
          <p:nvGrpSpPr>
            <p:cNvPr id="1059" name="Google Shape;1059;p27"/>
            <p:cNvGrpSpPr/>
            <p:nvPr/>
          </p:nvGrpSpPr>
          <p:grpSpPr>
            <a:xfrm>
              <a:off x="3822440" y="0"/>
              <a:ext cx="347217" cy="348773"/>
              <a:chOff x="1813" y="0"/>
              <a:chExt cx="809173" cy="812800"/>
            </a:xfrm>
          </p:grpSpPr>
          <p:sp>
            <p:nvSpPr>
              <p:cNvPr id="1060" name="Google Shape;1060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62" name="Google Shape;1062;p27"/>
            <p:cNvGrpSpPr/>
            <p:nvPr/>
          </p:nvGrpSpPr>
          <p:grpSpPr>
            <a:xfrm>
              <a:off x="4606548" y="0"/>
              <a:ext cx="347217" cy="348773"/>
              <a:chOff x="1813" y="0"/>
              <a:chExt cx="809173" cy="812800"/>
            </a:xfrm>
          </p:grpSpPr>
          <p:sp>
            <p:nvSpPr>
              <p:cNvPr id="1063" name="Google Shape;1063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65" name="Google Shape;1065;p27"/>
            <p:cNvGrpSpPr/>
            <p:nvPr/>
          </p:nvGrpSpPr>
          <p:grpSpPr>
            <a:xfrm>
              <a:off x="5390655" y="0"/>
              <a:ext cx="347217" cy="348773"/>
              <a:chOff x="1813" y="0"/>
              <a:chExt cx="809173" cy="812800"/>
            </a:xfrm>
          </p:grpSpPr>
          <p:sp>
            <p:nvSpPr>
              <p:cNvPr id="1066" name="Google Shape;1066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68" name="Google Shape;1068;p27"/>
            <p:cNvGrpSpPr/>
            <p:nvPr/>
          </p:nvGrpSpPr>
          <p:grpSpPr>
            <a:xfrm>
              <a:off x="3822440" y="710012"/>
              <a:ext cx="347217" cy="348773"/>
              <a:chOff x="1813" y="0"/>
              <a:chExt cx="809173" cy="812800"/>
            </a:xfrm>
          </p:grpSpPr>
          <p:sp>
            <p:nvSpPr>
              <p:cNvPr id="1069" name="Google Shape;1069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71" name="Google Shape;1071;p27"/>
            <p:cNvGrpSpPr/>
            <p:nvPr/>
          </p:nvGrpSpPr>
          <p:grpSpPr>
            <a:xfrm>
              <a:off x="4606548" y="710012"/>
              <a:ext cx="347217" cy="348773"/>
              <a:chOff x="1813" y="0"/>
              <a:chExt cx="809173" cy="812800"/>
            </a:xfrm>
          </p:grpSpPr>
          <p:sp>
            <p:nvSpPr>
              <p:cNvPr id="1072" name="Google Shape;1072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74" name="Google Shape;1074;p27"/>
            <p:cNvGrpSpPr/>
            <p:nvPr/>
          </p:nvGrpSpPr>
          <p:grpSpPr>
            <a:xfrm>
              <a:off x="5390655" y="710012"/>
              <a:ext cx="347217" cy="348773"/>
              <a:chOff x="1813" y="0"/>
              <a:chExt cx="809173" cy="812800"/>
            </a:xfrm>
          </p:grpSpPr>
          <p:sp>
            <p:nvSpPr>
              <p:cNvPr id="1075" name="Google Shape;1075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77" name="Google Shape;1077;p27"/>
            <p:cNvGrpSpPr/>
            <p:nvPr/>
          </p:nvGrpSpPr>
          <p:grpSpPr>
            <a:xfrm>
              <a:off x="6140545" y="0"/>
              <a:ext cx="347217" cy="348773"/>
              <a:chOff x="1813" y="0"/>
              <a:chExt cx="809173" cy="812800"/>
            </a:xfrm>
          </p:grpSpPr>
          <p:sp>
            <p:nvSpPr>
              <p:cNvPr id="1078" name="Google Shape;1078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80" name="Google Shape;1080;p27"/>
            <p:cNvGrpSpPr/>
            <p:nvPr/>
          </p:nvGrpSpPr>
          <p:grpSpPr>
            <a:xfrm>
              <a:off x="6924653" y="0"/>
              <a:ext cx="347217" cy="348773"/>
              <a:chOff x="1813" y="0"/>
              <a:chExt cx="809173" cy="812800"/>
            </a:xfrm>
          </p:grpSpPr>
          <p:sp>
            <p:nvSpPr>
              <p:cNvPr id="1081" name="Google Shape;1081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83" name="Google Shape;1083;p27"/>
            <p:cNvGrpSpPr/>
            <p:nvPr/>
          </p:nvGrpSpPr>
          <p:grpSpPr>
            <a:xfrm>
              <a:off x="6140545" y="710012"/>
              <a:ext cx="347217" cy="348773"/>
              <a:chOff x="1813" y="0"/>
              <a:chExt cx="809173" cy="812800"/>
            </a:xfrm>
          </p:grpSpPr>
          <p:sp>
            <p:nvSpPr>
              <p:cNvPr id="1084" name="Google Shape;1084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86" name="Google Shape;1086;p27"/>
            <p:cNvGrpSpPr/>
            <p:nvPr/>
          </p:nvGrpSpPr>
          <p:grpSpPr>
            <a:xfrm>
              <a:off x="6924653" y="710012"/>
              <a:ext cx="347217" cy="348773"/>
              <a:chOff x="1813" y="0"/>
              <a:chExt cx="809173" cy="812800"/>
            </a:xfrm>
          </p:grpSpPr>
          <p:sp>
            <p:nvSpPr>
              <p:cNvPr id="1087" name="Google Shape;1087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89" name="Google Shape;1089;p27"/>
            <p:cNvGrpSpPr/>
            <p:nvPr/>
          </p:nvGrpSpPr>
          <p:grpSpPr>
            <a:xfrm>
              <a:off x="3822440" y="1541987"/>
              <a:ext cx="347217" cy="348773"/>
              <a:chOff x="1813" y="0"/>
              <a:chExt cx="809173" cy="812800"/>
            </a:xfrm>
          </p:grpSpPr>
          <p:sp>
            <p:nvSpPr>
              <p:cNvPr id="1090" name="Google Shape;1090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92" name="Google Shape;1092;p27"/>
            <p:cNvGrpSpPr/>
            <p:nvPr/>
          </p:nvGrpSpPr>
          <p:grpSpPr>
            <a:xfrm>
              <a:off x="4606548" y="1541987"/>
              <a:ext cx="347217" cy="348773"/>
              <a:chOff x="1813" y="0"/>
              <a:chExt cx="809173" cy="812800"/>
            </a:xfrm>
          </p:grpSpPr>
          <p:sp>
            <p:nvSpPr>
              <p:cNvPr id="1093" name="Google Shape;1093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95" name="Google Shape;1095;p27"/>
            <p:cNvGrpSpPr/>
            <p:nvPr/>
          </p:nvGrpSpPr>
          <p:grpSpPr>
            <a:xfrm>
              <a:off x="5390655" y="1541987"/>
              <a:ext cx="347217" cy="348773"/>
              <a:chOff x="1813" y="0"/>
              <a:chExt cx="809173" cy="812800"/>
            </a:xfrm>
          </p:grpSpPr>
          <p:sp>
            <p:nvSpPr>
              <p:cNvPr id="1096" name="Google Shape;1096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98" name="Google Shape;1098;p27"/>
            <p:cNvGrpSpPr/>
            <p:nvPr/>
          </p:nvGrpSpPr>
          <p:grpSpPr>
            <a:xfrm>
              <a:off x="3822440" y="2251999"/>
              <a:ext cx="347217" cy="348773"/>
              <a:chOff x="1813" y="0"/>
              <a:chExt cx="809173" cy="812800"/>
            </a:xfrm>
          </p:grpSpPr>
          <p:sp>
            <p:nvSpPr>
              <p:cNvPr id="1099" name="Google Shape;1099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01" name="Google Shape;1101;p27"/>
            <p:cNvGrpSpPr/>
            <p:nvPr/>
          </p:nvGrpSpPr>
          <p:grpSpPr>
            <a:xfrm>
              <a:off x="4606548" y="2251999"/>
              <a:ext cx="347217" cy="348773"/>
              <a:chOff x="1813" y="0"/>
              <a:chExt cx="809173" cy="812800"/>
            </a:xfrm>
          </p:grpSpPr>
          <p:sp>
            <p:nvSpPr>
              <p:cNvPr id="1102" name="Google Shape;1102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04" name="Google Shape;1104;p27"/>
            <p:cNvGrpSpPr/>
            <p:nvPr/>
          </p:nvGrpSpPr>
          <p:grpSpPr>
            <a:xfrm>
              <a:off x="5390655" y="2251999"/>
              <a:ext cx="347217" cy="348773"/>
              <a:chOff x="1813" y="0"/>
              <a:chExt cx="809173" cy="812800"/>
            </a:xfrm>
          </p:grpSpPr>
          <p:sp>
            <p:nvSpPr>
              <p:cNvPr id="1105" name="Google Shape;1105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07" name="Google Shape;1107;p27"/>
            <p:cNvGrpSpPr/>
            <p:nvPr/>
          </p:nvGrpSpPr>
          <p:grpSpPr>
            <a:xfrm>
              <a:off x="6140545" y="1541987"/>
              <a:ext cx="347217" cy="348773"/>
              <a:chOff x="1813" y="0"/>
              <a:chExt cx="809173" cy="812800"/>
            </a:xfrm>
          </p:grpSpPr>
          <p:sp>
            <p:nvSpPr>
              <p:cNvPr id="1108" name="Google Shape;1108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10" name="Google Shape;1110;p27"/>
            <p:cNvGrpSpPr/>
            <p:nvPr/>
          </p:nvGrpSpPr>
          <p:grpSpPr>
            <a:xfrm>
              <a:off x="6924653" y="1541987"/>
              <a:ext cx="347217" cy="348773"/>
              <a:chOff x="1813" y="0"/>
              <a:chExt cx="809173" cy="812800"/>
            </a:xfrm>
          </p:grpSpPr>
          <p:sp>
            <p:nvSpPr>
              <p:cNvPr id="1111" name="Google Shape;1111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13" name="Google Shape;1113;p27"/>
            <p:cNvGrpSpPr/>
            <p:nvPr/>
          </p:nvGrpSpPr>
          <p:grpSpPr>
            <a:xfrm>
              <a:off x="6140545" y="2251999"/>
              <a:ext cx="347217" cy="348773"/>
              <a:chOff x="1813" y="0"/>
              <a:chExt cx="809173" cy="812800"/>
            </a:xfrm>
          </p:grpSpPr>
          <p:sp>
            <p:nvSpPr>
              <p:cNvPr id="1114" name="Google Shape;1114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16" name="Google Shape;1116;p27"/>
            <p:cNvGrpSpPr/>
            <p:nvPr/>
          </p:nvGrpSpPr>
          <p:grpSpPr>
            <a:xfrm>
              <a:off x="6924653" y="2251999"/>
              <a:ext cx="347217" cy="348773"/>
              <a:chOff x="1813" y="0"/>
              <a:chExt cx="809173" cy="812800"/>
            </a:xfrm>
          </p:grpSpPr>
          <p:sp>
            <p:nvSpPr>
              <p:cNvPr id="1117" name="Google Shape;1117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19" name="Google Shape;1119;p27"/>
            <p:cNvGrpSpPr/>
            <p:nvPr/>
          </p:nvGrpSpPr>
          <p:grpSpPr>
            <a:xfrm>
              <a:off x="778" y="0"/>
              <a:ext cx="347217" cy="348773"/>
              <a:chOff x="1813" y="0"/>
              <a:chExt cx="809173" cy="812800"/>
            </a:xfrm>
          </p:grpSpPr>
          <p:sp>
            <p:nvSpPr>
              <p:cNvPr id="1120" name="Google Shape;1120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22" name="Google Shape;1122;p27"/>
            <p:cNvGrpSpPr/>
            <p:nvPr/>
          </p:nvGrpSpPr>
          <p:grpSpPr>
            <a:xfrm>
              <a:off x="784886" y="0"/>
              <a:ext cx="347217" cy="348773"/>
              <a:chOff x="1813" y="0"/>
              <a:chExt cx="809173" cy="812800"/>
            </a:xfrm>
          </p:grpSpPr>
          <p:sp>
            <p:nvSpPr>
              <p:cNvPr id="1123" name="Google Shape;1123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25" name="Google Shape;1125;p27"/>
            <p:cNvGrpSpPr/>
            <p:nvPr/>
          </p:nvGrpSpPr>
          <p:grpSpPr>
            <a:xfrm>
              <a:off x="1568993" y="0"/>
              <a:ext cx="347217" cy="348773"/>
              <a:chOff x="1813" y="0"/>
              <a:chExt cx="809173" cy="812800"/>
            </a:xfrm>
          </p:grpSpPr>
          <p:sp>
            <p:nvSpPr>
              <p:cNvPr id="1126" name="Google Shape;1126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28" name="Google Shape;1128;p27"/>
            <p:cNvGrpSpPr/>
            <p:nvPr/>
          </p:nvGrpSpPr>
          <p:grpSpPr>
            <a:xfrm>
              <a:off x="778" y="710012"/>
              <a:ext cx="347217" cy="348773"/>
              <a:chOff x="1813" y="0"/>
              <a:chExt cx="809173" cy="812800"/>
            </a:xfrm>
          </p:grpSpPr>
          <p:sp>
            <p:nvSpPr>
              <p:cNvPr id="1129" name="Google Shape;1129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31" name="Google Shape;1131;p27"/>
            <p:cNvGrpSpPr/>
            <p:nvPr/>
          </p:nvGrpSpPr>
          <p:grpSpPr>
            <a:xfrm>
              <a:off x="784886" y="710012"/>
              <a:ext cx="347217" cy="348773"/>
              <a:chOff x="1813" y="0"/>
              <a:chExt cx="809173" cy="812800"/>
            </a:xfrm>
          </p:grpSpPr>
          <p:sp>
            <p:nvSpPr>
              <p:cNvPr id="1132" name="Google Shape;1132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34" name="Google Shape;1134;p27"/>
            <p:cNvGrpSpPr/>
            <p:nvPr/>
          </p:nvGrpSpPr>
          <p:grpSpPr>
            <a:xfrm>
              <a:off x="1568993" y="710012"/>
              <a:ext cx="347217" cy="348773"/>
              <a:chOff x="1813" y="0"/>
              <a:chExt cx="809173" cy="812800"/>
            </a:xfrm>
          </p:grpSpPr>
          <p:sp>
            <p:nvSpPr>
              <p:cNvPr id="1135" name="Google Shape;1135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37" name="Google Shape;1137;p27"/>
            <p:cNvGrpSpPr/>
            <p:nvPr/>
          </p:nvGrpSpPr>
          <p:grpSpPr>
            <a:xfrm>
              <a:off x="2318883" y="0"/>
              <a:ext cx="347217" cy="348773"/>
              <a:chOff x="1813" y="0"/>
              <a:chExt cx="809173" cy="812800"/>
            </a:xfrm>
          </p:grpSpPr>
          <p:sp>
            <p:nvSpPr>
              <p:cNvPr id="1138" name="Google Shape;1138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40" name="Google Shape;1140;p27"/>
            <p:cNvGrpSpPr/>
            <p:nvPr/>
          </p:nvGrpSpPr>
          <p:grpSpPr>
            <a:xfrm>
              <a:off x="3102991" y="0"/>
              <a:ext cx="347217" cy="348773"/>
              <a:chOff x="1813" y="0"/>
              <a:chExt cx="809173" cy="812800"/>
            </a:xfrm>
          </p:grpSpPr>
          <p:sp>
            <p:nvSpPr>
              <p:cNvPr id="1141" name="Google Shape;1141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43" name="Google Shape;1143;p27"/>
            <p:cNvGrpSpPr/>
            <p:nvPr/>
          </p:nvGrpSpPr>
          <p:grpSpPr>
            <a:xfrm>
              <a:off x="2318883" y="710012"/>
              <a:ext cx="347217" cy="348773"/>
              <a:chOff x="1813" y="0"/>
              <a:chExt cx="809173" cy="812800"/>
            </a:xfrm>
          </p:grpSpPr>
          <p:sp>
            <p:nvSpPr>
              <p:cNvPr id="1144" name="Google Shape;1144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46" name="Google Shape;1146;p27"/>
            <p:cNvGrpSpPr/>
            <p:nvPr/>
          </p:nvGrpSpPr>
          <p:grpSpPr>
            <a:xfrm>
              <a:off x="3102991" y="710012"/>
              <a:ext cx="347217" cy="348773"/>
              <a:chOff x="1813" y="0"/>
              <a:chExt cx="809173" cy="812800"/>
            </a:xfrm>
          </p:grpSpPr>
          <p:sp>
            <p:nvSpPr>
              <p:cNvPr id="1147" name="Google Shape;1147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49" name="Google Shape;1149;p27"/>
            <p:cNvGrpSpPr/>
            <p:nvPr/>
          </p:nvGrpSpPr>
          <p:grpSpPr>
            <a:xfrm>
              <a:off x="778" y="1541987"/>
              <a:ext cx="347217" cy="348773"/>
              <a:chOff x="1813" y="0"/>
              <a:chExt cx="809173" cy="812800"/>
            </a:xfrm>
          </p:grpSpPr>
          <p:sp>
            <p:nvSpPr>
              <p:cNvPr id="1150" name="Google Shape;1150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52" name="Google Shape;1152;p27"/>
            <p:cNvGrpSpPr/>
            <p:nvPr/>
          </p:nvGrpSpPr>
          <p:grpSpPr>
            <a:xfrm>
              <a:off x="784886" y="1541987"/>
              <a:ext cx="347217" cy="348773"/>
              <a:chOff x="1813" y="0"/>
              <a:chExt cx="809173" cy="812800"/>
            </a:xfrm>
          </p:grpSpPr>
          <p:sp>
            <p:nvSpPr>
              <p:cNvPr id="1153" name="Google Shape;1153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55" name="Google Shape;1155;p27"/>
            <p:cNvGrpSpPr/>
            <p:nvPr/>
          </p:nvGrpSpPr>
          <p:grpSpPr>
            <a:xfrm>
              <a:off x="1568993" y="1541987"/>
              <a:ext cx="347217" cy="348773"/>
              <a:chOff x="1813" y="0"/>
              <a:chExt cx="809173" cy="812800"/>
            </a:xfrm>
          </p:grpSpPr>
          <p:sp>
            <p:nvSpPr>
              <p:cNvPr id="1156" name="Google Shape;1156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58" name="Google Shape;1158;p27"/>
            <p:cNvGrpSpPr/>
            <p:nvPr/>
          </p:nvGrpSpPr>
          <p:grpSpPr>
            <a:xfrm>
              <a:off x="778" y="2251999"/>
              <a:ext cx="347217" cy="348773"/>
              <a:chOff x="1813" y="0"/>
              <a:chExt cx="809173" cy="812800"/>
            </a:xfrm>
          </p:grpSpPr>
          <p:sp>
            <p:nvSpPr>
              <p:cNvPr id="1159" name="Google Shape;1159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61" name="Google Shape;1161;p27"/>
            <p:cNvGrpSpPr/>
            <p:nvPr/>
          </p:nvGrpSpPr>
          <p:grpSpPr>
            <a:xfrm>
              <a:off x="784886" y="2251999"/>
              <a:ext cx="347217" cy="348773"/>
              <a:chOff x="1813" y="0"/>
              <a:chExt cx="809173" cy="812800"/>
            </a:xfrm>
          </p:grpSpPr>
          <p:sp>
            <p:nvSpPr>
              <p:cNvPr id="1162" name="Google Shape;1162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64" name="Google Shape;1164;p27"/>
            <p:cNvGrpSpPr/>
            <p:nvPr/>
          </p:nvGrpSpPr>
          <p:grpSpPr>
            <a:xfrm>
              <a:off x="1568993" y="2251999"/>
              <a:ext cx="347217" cy="348773"/>
              <a:chOff x="1813" y="0"/>
              <a:chExt cx="809173" cy="812800"/>
            </a:xfrm>
          </p:grpSpPr>
          <p:sp>
            <p:nvSpPr>
              <p:cNvPr id="1165" name="Google Shape;1165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67" name="Google Shape;1167;p27"/>
            <p:cNvGrpSpPr/>
            <p:nvPr/>
          </p:nvGrpSpPr>
          <p:grpSpPr>
            <a:xfrm>
              <a:off x="2318883" y="1541987"/>
              <a:ext cx="347217" cy="348773"/>
              <a:chOff x="1813" y="0"/>
              <a:chExt cx="809173" cy="812800"/>
            </a:xfrm>
          </p:grpSpPr>
          <p:sp>
            <p:nvSpPr>
              <p:cNvPr id="1168" name="Google Shape;1168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70" name="Google Shape;1170;p27"/>
            <p:cNvGrpSpPr/>
            <p:nvPr/>
          </p:nvGrpSpPr>
          <p:grpSpPr>
            <a:xfrm>
              <a:off x="3102991" y="1541987"/>
              <a:ext cx="347217" cy="348773"/>
              <a:chOff x="1813" y="0"/>
              <a:chExt cx="809173" cy="812800"/>
            </a:xfrm>
          </p:grpSpPr>
          <p:sp>
            <p:nvSpPr>
              <p:cNvPr id="1171" name="Google Shape;1171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73" name="Google Shape;1173;p27"/>
            <p:cNvGrpSpPr/>
            <p:nvPr/>
          </p:nvGrpSpPr>
          <p:grpSpPr>
            <a:xfrm>
              <a:off x="2318883" y="2251999"/>
              <a:ext cx="347217" cy="348773"/>
              <a:chOff x="1813" y="0"/>
              <a:chExt cx="809173" cy="812800"/>
            </a:xfrm>
          </p:grpSpPr>
          <p:sp>
            <p:nvSpPr>
              <p:cNvPr id="1174" name="Google Shape;1174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76" name="Google Shape;1176;p27"/>
            <p:cNvGrpSpPr/>
            <p:nvPr/>
          </p:nvGrpSpPr>
          <p:grpSpPr>
            <a:xfrm>
              <a:off x="3102991" y="2251999"/>
              <a:ext cx="347217" cy="348773"/>
              <a:chOff x="1813" y="0"/>
              <a:chExt cx="809173" cy="812800"/>
            </a:xfrm>
          </p:grpSpPr>
          <p:sp>
            <p:nvSpPr>
              <p:cNvPr id="1177" name="Google Shape;1177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18"/>
          <p:cNvSpPr txBox="1"/>
          <p:nvPr/>
        </p:nvSpPr>
        <p:spPr>
          <a:xfrm>
            <a:off x="1075506" y="5330882"/>
            <a:ext cx="6303600" cy="1877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1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</a:pPr>
            <a:r>
              <a:rPr lang="ru-RU" sz="3400" b="1" u="sng" dirty="0" smtClean="0">
                <a:solidFill>
                  <a:schemeClr val="tx1"/>
                </a:solidFill>
                <a:latin typeface="Alegreya Sans" panose="00000500000000000000" pitchFamily="2" charset="0"/>
                <a:ea typeface="Open Sans"/>
                <a:cs typeface="Open Sans"/>
                <a:sym typeface="Open Sans"/>
              </a:rPr>
              <a:t>Сумароков Василий Иванович</a:t>
            </a:r>
          </a:p>
          <a:p>
            <a:pPr marR="0" lvl="1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</a:pPr>
            <a:r>
              <a:rPr lang="ru-RU" sz="4400" dirty="0" smtClean="0">
                <a:latin typeface="Alegreya Sans" panose="00000500000000000000" pitchFamily="2" charset="0"/>
                <a:ea typeface="Open Sans"/>
                <a:cs typeface="Open Sans"/>
                <a:sym typeface="Open Sans"/>
              </a:rPr>
              <a:t>Создание предприятия по переработке шерсти овец</a:t>
            </a:r>
            <a:endParaRPr sz="4400" dirty="0">
              <a:latin typeface="Alegreya Sans" panose="00000500000000000000" pitchFamily="2" charset="0"/>
              <a:ea typeface="Open Sans"/>
              <a:cs typeface="Open Sans"/>
              <a:sym typeface="Open Sans"/>
            </a:endParaRPr>
          </a:p>
        </p:txBody>
      </p:sp>
      <p:sp>
        <p:nvSpPr>
          <p:cNvPr id="448" name="Google Shape;448;p18"/>
          <p:cNvSpPr/>
          <p:nvPr/>
        </p:nvSpPr>
        <p:spPr>
          <a:xfrm>
            <a:off x="7798879" y="5390621"/>
            <a:ext cx="1347160" cy="1353198"/>
          </a:xfrm>
          <a:custGeom>
            <a:avLst/>
            <a:gdLst/>
            <a:ahLst/>
            <a:cxnLst/>
            <a:rect l="l" t="t" r="r" b="b"/>
            <a:pathLst>
              <a:path w="809173" h="812800" extrusionOk="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0087C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18"/>
          <p:cNvSpPr txBox="1"/>
          <p:nvPr/>
        </p:nvSpPr>
        <p:spPr>
          <a:xfrm>
            <a:off x="1028700" y="1028700"/>
            <a:ext cx="9070884" cy="3877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7200" b="1" dirty="0" smtClean="0">
                <a:solidFill>
                  <a:srgbClr val="0087C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Содействие в составлении пакета документов для участия в конкурсе «</a:t>
            </a:r>
            <a:r>
              <a:rPr lang="ru-RU" sz="7200" b="1" dirty="0" err="1" smtClean="0">
                <a:solidFill>
                  <a:srgbClr val="0087C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Агростартап</a:t>
            </a:r>
            <a:r>
              <a:rPr lang="ru-RU" sz="7200" b="1" dirty="0" smtClean="0">
                <a:solidFill>
                  <a:srgbClr val="0087C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»</a:t>
            </a:r>
            <a:endParaRPr lang="ru-RU" sz="7200" b="1" dirty="0">
              <a:solidFill>
                <a:srgbClr val="0087C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8" r="18708"/>
          <a:stretch>
            <a:fillRect/>
          </a:stretch>
        </p:blipFill>
        <p:spPr>
          <a:xfrm>
            <a:off x="10099584" y="453746"/>
            <a:ext cx="7753290" cy="8439153"/>
          </a:xfrm>
        </p:spPr>
      </p:pic>
      <p:sp>
        <p:nvSpPr>
          <p:cNvPr id="9" name="Google Shape;444;p18"/>
          <p:cNvSpPr txBox="1"/>
          <p:nvPr/>
        </p:nvSpPr>
        <p:spPr>
          <a:xfrm>
            <a:off x="1075506" y="7632516"/>
            <a:ext cx="1051124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4000" b="1" dirty="0" smtClean="0">
                <a:solidFill>
                  <a:srgbClr val="0087C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Размер гранта составил 1 402, 1 тыс. рублей</a:t>
            </a:r>
            <a:endParaRPr lang="ru-RU" sz="4000" b="1" dirty="0">
              <a:solidFill>
                <a:srgbClr val="0087C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18"/>
          <p:cNvSpPr/>
          <p:nvPr/>
        </p:nvSpPr>
        <p:spPr>
          <a:xfrm>
            <a:off x="7793308" y="5410954"/>
            <a:ext cx="1347160" cy="1353198"/>
          </a:xfrm>
          <a:custGeom>
            <a:avLst/>
            <a:gdLst/>
            <a:ahLst/>
            <a:cxnLst/>
            <a:rect l="l" t="t" r="r" b="b"/>
            <a:pathLst>
              <a:path w="809173" h="812800" extrusionOk="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0087C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18"/>
          <p:cNvSpPr txBox="1"/>
          <p:nvPr/>
        </p:nvSpPr>
        <p:spPr>
          <a:xfrm>
            <a:off x="1028700" y="1028700"/>
            <a:ext cx="9070884" cy="3877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7200" b="1" dirty="0" smtClean="0">
                <a:solidFill>
                  <a:srgbClr val="0087C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Содействие в составлении пакета документов для участия в конкурсе «</a:t>
            </a:r>
            <a:r>
              <a:rPr lang="ru-RU" sz="7200" b="1" dirty="0" err="1" smtClean="0">
                <a:solidFill>
                  <a:srgbClr val="0087C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Агростартап</a:t>
            </a:r>
            <a:r>
              <a:rPr lang="ru-RU" sz="7200" b="1" dirty="0" smtClean="0">
                <a:solidFill>
                  <a:srgbClr val="0087C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»</a:t>
            </a:r>
            <a:endParaRPr lang="ru-RU" sz="7200" b="1" dirty="0">
              <a:solidFill>
                <a:srgbClr val="0087C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" name="Рисунок 1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8" r="19298"/>
          <a:stretch>
            <a:fillRect/>
          </a:stretch>
        </p:blipFill>
        <p:spPr>
          <a:xfrm>
            <a:off x="10099584" y="524431"/>
            <a:ext cx="7781435" cy="8469788"/>
          </a:xfrm>
        </p:spPr>
      </p:pic>
      <p:sp>
        <p:nvSpPr>
          <p:cNvPr id="9" name="Google Shape;445;p18"/>
          <p:cNvSpPr txBox="1"/>
          <p:nvPr/>
        </p:nvSpPr>
        <p:spPr>
          <a:xfrm>
            <a:off x="1028700" y="5410954"/>
            <a:ext cx="6513651" cy="1877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1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</a:pPr>
            <a:r>
              <a:rPr lang="ru-RU" sz="3400" b="1" u="sng" dirty="0" err="1" smtClean="0">
                <a:latin typeface="Alegreya Sans" panose="00000500000000000000" pitchFamily="2" charset="0"/>
                <a:ea typeface="Open Sans"/>
                <a:cs typeface="Open Sans"/>
                <a:sym typeface="Open Sans"/>
              </a:rPr>
              <a:t>Ванюта</a:t>
            </a:r>
            <a:r>
              <a:rPr lang="ru-RU" sz="3400" b="1" u="sng" dirty="0" smtClean="0">
                <a:latin typeface="Alegreya Sans" panose="00000500000000000000" pitchFamily="2" charset="0"/>
                <a:ea typeface="Open Sans"/>
                <a:cs typeface="Open Sans"/>
                <a:sym typeface="Open Sans"/>
              </a:rPr>
              <a:t> Александр Аркадьевич</a:t>
            </a:r>
          </a:p>
          <a:p>
            <a:pPr marR="0" lvl="1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</a:pPr>
            <a:r>
              <a:rPr lang="ru-RU" sz="4400" dirty="0" smtClean="0">
                <a:latin typeface="Alegreya Sans" panose="00000500000000000000" pitchFamily="2" charset="0"/>
                <a:ea typeface="Open Sans"/>
                <a:cs typeface="Open Sans"/>
                <a:sym typeface="Open Sans"/>
              </a:rPr>
              <a:t>Создание оленеводческого хозяйства</a:t>
            </a:r>
            <a:endParaRPr sz="4400" dirty="0">
              <a:latin typeface="Alegreya Sans" panose="00000500000000000000" pitchFamily="2" charset="0"/>
              <a:ea typeface="Open Sans"/>
              <a:cs typeface="Open Sans"/>
              <a:sym typeface="Open Sans"/>
            </a:endParaRPr>
          </a:p>
        </p:txBody>
      </p:sp>
      <p:sp>
        <p:nvSpPr>
          <p:cNvPr id="6" name="Google Shape;444;p18"/>
          <p:cNvSpPr txBox="1"/>
          <p:nvPr/>
        </p:nvSpPr>
        <p:spPr>
          <a:xfrm>
            <a:off x="1075506" y="7632516"/>
            <a:ext cx="1051124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4000" b="1" dirty="0" smtClean="0">
                <a:solidFill>
                  <a:srgbClr val="0087C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Размер гранта </a:t>
            </a:r>
            <a:r>
              <a:rPr lang="ru-RU" sz="4000" b="1" dirty="0">
                <a:solidFill>
                  <a:srgbClr val="0087C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составил 2 </a:t>
            </a:r>
            <a:r>
              <a:rPr lang="ru-RU" sz="4000" b="1" dirty="0" smtClean="0">
                <a:solidFill>
                  <a:srgbClr val="0087C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253,75 тыс. рублей</a:t>
            </a:r>
            <a:endParaRPr lang="ru-RU" sz="4000" b="1" dirty="0">
              <a:solidFill>
                <a:srgbClr val="0087C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43805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4" name="Google Shape;514;p20"/>
          <p:cNvGrpSpPr/>
          <p:nvPr/>
        </p:nvGrpSpPr>
        <p:grpSpPr>
          <a:xfrm>
            <a:off x="413081" y="444700"/>
            <a:ext cx="17439793" cy="9369973"/>
            <a:chOff x="0" y="0"/>
            <a:chExt cx="4593196" cy="2467812"/>
          </a:xfrm>
          <a:solidFill>
            <a:srgbClr val="0087CB"/>
          </a:solidFill>
        </p:grpSpPr>
        <p:sp>
          <p:nvSpPr>
            <p:cNvPr id="515" name="Google Shape;515;p20"/>
            <p:cNvSpPr/>
            <p:nvPr/>
          </p:nvSpPr>
          <p:spPr>
            <a:xfrm>
              <a:off x="0" y="0"/>
              <a:ext cx="4593196" cy="2467812"/>
            </a:xfrm>
            <a:custGeom>
              <a:avLst/>
              <a:gdLst/>
              <a:ahLst/>
              <a:cxnLst/>
              <a:rect l="l" t="t" r="r" b="b"/>
              <a:pathLst>
                <a:path w="4593196" h="2467812" extrusionOk="0">
                  <a:moveTo>
                    <a:pt x="0" y="0"/>
                  </a:moveTo>
                  <a:lnTo>
                    <a:pt x="4593196" y="0"/>
                  </a:lnTo>
                  <a:lnTo>
                    <a:pt x="4593196" y="2467812"/>
                  </a:lnTo>
                  <a:lnTo>
                    <a:pt x="0" y="2467812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6" name="Google Shape;516;p20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7" name="Google Shape;517;p20"/>
          <p:cNvSpPr txBox="1"/>
          <p:nvPr/>
        </p:nvSpPr>
        <p:spPr>
          <a:xfrm>
            <a:off x="296193" y="6331204"/>
            <a:ext cx="41211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07646" lvl="1" algn="ctr">
              <a:buClr>
                <a:srgbClr val="FFFFFF"/>
              </a:buClr>
              <a:buSzPts val="2400"/>
            </a:pPr>
            <a:r>
              <a:rPr lang="ru-RU" sz="2400" dirty="0" smtClean="0">
                <a:solidFill>
                  <a:schemeClr val="bg1"/>
                </a:solidFill>
                <a:latin typeface="Alegreya Sans" panose="00000500000000000000" pitchFamily="2" charset="0"/>
                <a:ea typeface="Open Sans"/>
                <a:cs typeface="Open Sans"/>
                <a:sym typeface="Open Sans"/>
              </a:rPr>
              <a:t>Встречи с жителями</a:t>
            </a:r>
            <a:endParaRPr lang="ru-RU" sz="2400" dirty="0">
              <a:solidFill>
                <a:schemeClr val="bg1"/>
              </a:solidFill>
              <a:latin typeface="Alegreya Sans" panose="00000500000000000000" pitchFamily="2" charset="0"/>
              <a:ea typeface="Open Sans"/>
              <a:cs typeface="Open Sans"/>
              <a:sym typeface="Open Sans"/>
            </a:endParaRPr>
          </a:p>
        </p:txBody>
      </p:sp>
      <p:sp>
        <p:nvSpPr>
          <p:cNvPr id="518" name="Google Shape;518;p20"/>
          <p:cNvSpPr txBox="1"/>
          <p:nvPr/>
        </p:nvSpPr>
        <p:spPr>
          <a:xfrm>
            <a:off x="1026031" y="1038561"/>
            <a:ext cx="8023860" cy="94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8800" b="1" dirty="0" smtClean="0">
                <a:solidFill>
                  <a:schemeClr val="bg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Выезды в сёла</a:t>
            </a:r>
            <a:endParaRPr lang="ru-RU" sz="8800" b="1" dirty="0">
              <a:solidFill>
                <a:schemeClr val="bg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19" name="Google Shape;519;p20"/>
          <p:cNvSpPr/>
          <p:nvPr/>
        </p:nvSpPr>
        <p:spPr>
          <a:xfrm>
            <a:off x="11507450" y="1841701"/>
            <a:ext cx="4126442" cy="1116203"/>
          </a:xfrm>
          <a:custGeom>
            <a:avLst/>
            <a:gdLst/>
            <a:ahLst/>
            <a:cxnLst/>
            <a:rect l="l" t="t" r="r" b="b"/>
            <a:pathLst>
              <a:path w="1086800" h="293979" extrusionOk="0">
                <a:moveTo>
                  <a:pt x="0" y="0"/>
                </a:moveTo>
                <a:lnTo>
                  <a:pt x="1086800" y="0"/>
                </a:lnTo>
                <a:lnTo>
                  <a:pt x="1086800" y="293979"/>
                </a:lnTo>
                <a:lnTo>
                  <a:pt x="0" y="293979"/>
                </a:lnTo>
                <a:close/>
              </a:path>
            </a:pathLst>
          </a:custGeom>
          <a:solidFill>
            <a:srgbClr val="F07F00"/>
          </a:solidFill>
          <a:ln>
            <a:noFill/>
          </a:ln>
        </p:spPr>
      </p:sp>
      <p:sp>
        <p:nvSpPr>
          <p:cNvPr id="520" name="Google Shape;520;p20"/>
          <p:cNvSpPr txBox="1"/>
          <p:nvPr/>
        </p:nvSpPr>
        <p:spPr>
          <a:xfrm>
            <a:off x="11616594" y="1841701"/>
            <a:ext cx="4121104" cy="928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0" tIns="254000" rIns="254000" bIns="254000" anchor="ctr" anchorCtr="0">
            <a:noAutofit/>
          </a:bodyPr>
          <a:lstStyle/>
          <a:p>
            <a:pPr marL="0" marR="0" lvl="0" indent="0" algn="ctr" rtl="0">
              <a:lnSpc>
                <a:spcPct val="15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199" b="1" dirty="0" err="1" smtClean="0">
                <a:solidFill>
                  <a:schemeClr val="bg1"/>
                </a:solidFill>
                <a:latin typeface="Alegreya Sans" panose="00000500000000000000" pitchFamily="2" charset="0"/>
                <a:ea typeface="Open Sans"/>
                <a:cs typeface="Open Sans"/>
                <a:sym typeface="Open Sans"/>
              </a:rPr>
              <a:t>Индига</a:t>
            </a:r>
            <a:endParaRPr b="1" dirty="0">
              <a:solidFill>
                <a:schemeClr val="bg1"/>
              </a:solidFill>
              <a:latin typeface="Alegreya Sans" panose="00000500000000000000" pitchFamily="2" charset="0"/>
              <a:ea typeface="Open Sans"/>
              <a:cs typeface="Open Sans"/>
              <a:sym typeface="Open Sans"/>
            </a:endParaRPr>
          </a:p>
        </p:txBody>
      </p:sp>
      <p:grpSp>
        <p:nvGrpSpPr>
          <p:cNvPr id="521" name="Google Shape;521;p20"/>
          <p:cNvGrpSpPr/>
          <p:nvPr/>
        </p:nvGrpSpPr>
        <p:grpSpPr>
          <a:xfrm>
            <a:off x="1147160" y="8845974"/>
            <a:ext cx="1438686" cy="1326598"/>
            <a:chOff x="778" y="0"/>
            <a:chExt cx="1918247" cy="1768797"/>
          </a:xfrm>
        </p:grpSpPr>
        <p:sp>
          <p:nvSpPr>
            <p:cNvPr id="523" name="Google Shape;523;p20"/>
            <p:cNvSpPr/>
            <p:nvPr/>
          </p:nvSpPr>
          <p:spPr>
            <a:xfrm>
              <a:off x="3593" y="0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0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0"/>
            <p:cNvSpPr/>
            <p:nvPr/>
          </p:nvSpPr>
          <p:spPr>
            <a:xfrm>
              <a:off x="787702" y="0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0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0"/>
            <p:cNvSpPr/>
            <p:nvPr/>
          </p:nvSpPr>
          <p:spPr>
            <a:xfrm>
              <a:off x="1571808" y="0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0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0"/>
            <p:cNvSpPr/>
            <p:nvPr/>
          </p:nvSpPr>
          <p:spPr>
            <a:xfrm>
              <a:off x="3593" y="710012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0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0"/>
            <p:cNvSpPr/>
            <p:nvPr/>
          </p:nvSpPr>
          <p:spPr>
            <a:xfrm>
              <a:off x="787702" y="710012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0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0"/>
            <p:cNvSpPr/>
            <p:nvPr/>
          </p:nvSpPr>
          <p:spPr>
            <a:xfrm>
              <a:off x="1571808" y="710012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0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0"/>
            <p:cNvSpPr/>
            <p:nvPr/>
          </p:nvSpPr>
          <p:spPr>
            <a:xfrm>
              <a:off x="778" y="1420024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0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0"/>
            <p:cNvSpPr/>
            <p:nvPr/>
          </p:nvSpPr>
          <p:spPr>
            <a:xfrm>
              <a:off x="784886" y="1420024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0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0"/>
            <p:cNvSpPr/>
            <p:nvPr/>
          </p:nvSpPr>
          <p:spPr>
            <a:xfrm>
              <a:off x="1568993" y="1420024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0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1" name="Google Shape;551;p20"/>
          <p:cNvSpPr txBox="1"/>
          <p:nvPr/>
        </p:nvSpPr>
        <p:spPr>
          <a:xfrm>
            <a:off x="11788112" y="7392380"/>
            <a:ext cx="41211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07646" lvl="1" algn="ctr">
              <a:buClr>
                <a:srgbClr val="FFFFFF"/>
              </a:buClr>
              <a:buSzPts val="2400"/>
            </a:pPr>
            <a:r>
              <a:rPr lang="ru-RU" sz="2400" dirty="0" smtClean="0">
                <a:solidFill>
                  <a:schemeClr val="bg1"/>
                </a:solidFill>
                <a:latin typeface="Alegreya Sans" panose="00000500000000000000" pitchFamily="2" charset="0"/>
                <a:ea typeface="Open Sans"/>
                <a:cs typeface="Open Sans"/>
                <a:sym typeface="Open Sans"/>
              </a:rPr>
              <a:t>Встречи с предпринимателями</a:t>
            </a:r>
            <a:endParaRPr lang="ru-RU" sz="2400" dirty="0">
              <a:solidFill>
                <a:schemeClr val="bg1"/>
              </a:solidFill>
              <a:latin typeface="Alegreya Sans" panose="00000500000000000000" pitchFamily="2" charset="0"/>
              <a:ea typeface="Open Sans"/>
              <a:cs typeface="Open Sans"/>
              <a:sym typeface="Open Sans"/>
            </a:endParaRPr>
          </a:p>
        </p:txBody>
      </p:sp>
      <p:grpSp>
        <p:nvGrpSpPr>
          <p:cNvPr id="555" name="Google Shape;555;p20"/>
          <p:cNvGrpSpPr/>
          <p:nvPr/>
        </p:nvGrpSpPr>
        <p:grpSpPr>
          <a:xfrm>
            <a:off x="16231183" y="928659"/>
            <a:ext cx="3749649" cy="794089"/>
            <a:chOff x="778" y="0"/>
            <a:chExt cx="4999532" cy="1058785"/>
          </a:xfrm>
        </p:grpSpPr>
        <p:sp>
          <p:nvSpPr>
            <p:cNvPr id="557" name="Google Shape;557;p20"/>
            <p:cNvSpPr/>
            <p:nvPr/>
          </p:nvSpPr>
          <p:spPr>
            <a:xfrm>
              <a:off x="778" y="0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0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0"/>
            <p:cNvSpPr/>
            <p:nvPr/>
          </p:nvSpPr>
          <p:spPr>
            <a:xfrm>
              <a:off x="784886" y="0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0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0"/>
            <p:cNvSpPr/>
            <p:nvPr/>
          </p:nvSpPr>
          <p:spPr>
            <a:xfrm>
              <a:off x="1568993" y="0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0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0"/>
            <p:cNvSpPr/>
            <p:nvPr/>
          </p:nvSpPr>
          <p:spPr>
            <a:xfrm>
              <a:off x="778" y="710012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0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0"/>
            <p:cNvSpPr/>
            <p:nvPr/>
          </p:nvSpPr>
          <p:spPr>
            <a:xfrm>
              <a:off x="784886" y="710012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0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0"/>
            <p:cNvSpPr/>
            <p:nvPr/>
          </p:nvSpPr>
          <p:spPr>
            <a:xfrm>
              <a:off x="1568993" y="710012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0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0"/>
            <p:cNvSpPr/>
            <p:nvPr/>
          </p:nvSpPr>
          <p:spPr>
            <a:xfrm>
              <a:off x="2318883" y="0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0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0"/>
            <p:cNvSpPr/>
            <p:nvPr/>
          </p:nvSpPr>
          <p:spPr>
            <a:xfrm>
              <a:off x="3102991" y="0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0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0"/>
            <p:cNvSpPr/>
            <p:nvPr/>
          </p:nvSpPr>
          <p:spPr>
            <a:xfrm>
              <a:off x="2318883" y="710012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0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3" name="Google Shape;583;p20"/>
            <p:cNvGrpSpPr/>
            <p:nvPr/>
          </p:nvGrpSpPr>
          <p:grpSpPr>
            <a:xfrm>
              <a:off x="3102991" y="710012"/>
              <a:ext cx="347217" cy="348773"/>
              <a:chOff x="1813" y="0"/>
              <a:chExt cx="809173" cy="812800"/>
            </a:xfrm>
          </p:grpSpPr>
          <p:sp>
            <p:nvSpPr>
              <p:cNvPr id="584" name="Google Shape;584;p2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20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solidFill>
                <a:srgbClr val="F07F00"/>
              </a:solidFill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87" name="Google Shape;587;p20"/>
            <p:cNvSpPr/>
            <p:nvPr/>
          </p:nvSpPr>
          <p:spPr>
            <a:xfrm>
              <a:off x="3868985" y="0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0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0"/>
            <p:cNvSpPr/>
            <p:nvPr/>
          </p:nvSpPr>
          <p:spPr>
            <a:xfrm>
              <a:off x="4653093" y="0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0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92" name="Google Shape;592;p20"/>
            <p:cNvGrpSpPr/>
            <p:nvPr/>
          </p:nvGrpSpPr>
          <p:grpSpPr>
            <a:xfrm>
              <a:off x="3868985" y="710012"/>
              <a:ext cx="347217" cy="348773"/>
              <a:chOff x="1813" y="0"/>
              <a:chExt cx="809173" cy="812800"/>
            </a:xfrm>
          </p:grpSpPr>
          <p:sp>
            <p:nvSpPr>
              <p:cNvPr id="593" name="Google Shape;593;p2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20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solidFill>
                <a:srgbClr val="F07F00"/>
              </a:solidFill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5" name="Google Shape;595;p20"/>
            <p:cNvGrpSpPr/>
            <p:nvPr/>
          </p:nvGrpSpPr>
          <p:grpSpPr>
            <a:xfrm>
              <a:off x="4653093" y="710012"/>
              <a:ext cx="347217" cy="348773"/>
              <a:chOff x="1813" y="0"/>
              <a:chExt cx="809173" cy="812800"/>
            </a:xfrm>
          </p:grpSpPr>
          <p:sp>
            <p:nvSpPr>
              <p:cNvPr id="596" name="Google Shape;596;p2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20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solidFill>
                <a:srgbClr val="F07F00"/>
              </a:solidFill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6" name="Google Shape;517;p20"/>
          <p:cNvSpPr txBox="1"/>
          <p:nvPr/>
        </p:nvSpPr>
        <p:spPr>
          <a:xfrm>
            <a:off x="2022868" y="7356929"/>
            <a:ext cx="41211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07646" lvl="1" algn="ctr">
              <a:buClr>
                <a:srgbClr val="FFFFFF"/>
              </a:buClr>
              <a:buSzPts val="2400"/>
            </a:pPr>
            <a:r>
              <a:rPr lang="ru-RU" sz="2400" dirty="0" smtClean="0">
                <a:solidFill>
                  <a:schemeClr val="bg1"/>
                </a:solidFill>
                <a:latin typeface="Alegreya Sans" panose="00000500000000000000" pitchFamily="2" charset="0"/>
                <a:ea typeface="Open Sans"/>
                <a:cs typeface="Open Sans"/>
                <a:sym typeface="Open Sans"/>
              </a:rPr>
              <a:t>Информирование о мерах поддержки</a:t>
            </a:r>
            <a:endParaRPr lang="ru-RU" sz="2400" dirty="0">
              <a:solidFill>
                <a:schemeClr val="bg1"/>
              </a:solidFill>
              <a:latin typeface="Alegreya Sans" panose="00000500000000000000" pitchFamily="2" charset="0"/>
              <a:ea typeface="Open Sans"/>
              <a:cs typeface="Open Sans"/>
              <a:sym typeface="Open Sans"/>
            </a:endParaRPr>
          </a:p>
        </p:txBody>
      </p:sp>
      <p:sp>
        <p:nvSpPr>
          <p:cNvPr id="47" name="Google Shape;517;p20"/>
          <p:cNvSpPr txBox="1"/>
          <p:nvPr/>
        </p:nvSpPr>
        <p:spPr>
          <a:xfrm>
            <a:off x="11729668" y="7356929"/>
            <a:ext cx="41211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07646" lvl="1" algn="ctr">
              <a:buClr>
                <a:srgbClr val="FFFFFF"/>
              </a:buClr>
              <a:buSzPts val="2400"/>
            </a:pPr>
            <a:endParaRPr lang="ru-RU" sz="2400" dirty="0">
              <a:solidFill>
                <a:schemeClr val="bg1"/>
              </a:solidFill>
              <a:latin typeface="Alegreya Sans" panose="00000500000000000000" pitchFamily="2" charset="0"/>
              <a:ea typeface="Open Sans"/>
              <a:cs typeface="Open Sans"/>
              <a:sym typeface="Open Sans"/>
            </a:endParaRPr>
          </a:p>
        </p:txBody>
      </p:sp>
      <p:sp>
        <p:nvSpPr>
          <p:cNvPr id="53" name="Google Shape;517;p20"/>
          <p:cNvSpPr txBox="1"/>
          <p:nvPr/>
        </p:nvSpPr>
        <p:spPr>
          <a:xfrm>
            <a:off x="6930895" y="7398218"/>
            <a:ext cx="41211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07646" lvl="1" algn="ctr">
              <a:buClr>
                <a:srgbClr val="FFFFFF"/>
              </a:buClr>
              <a:buSzPts val="2400"/>
            </a:pPr>
            <a:r>
              <a:rPr lang="ru-RU" sz="2400" dirty="0" smtClean="0">
                <a:solidFill>
                  <a:schemeClr val="bg1"/>
                </a:solidFill>
                <a:latin typeface="Alegreya Sans" panose="00000500000000000000" pitchFamily="2" charset="0"/>
                <a:ea typeface="Open Sans"/>
                <a:cs typeface="Open Sans"/>
                <a:sym typeface="Open Sans"/>
              </a:rPr>
              <a:t>Информирование об условиях гранта </a:t>
            </a:r>
            <a:r>
              <a:rPr lang="ru-RU" sz="2400" dirty="0" err="1" smtClean="0">
                <a:solidFill>
                  <a:schemeClr val="bg1"/>
                </a:solidFill>
                <a:latin typeface="Alegreya Sans" panose="00000500000000000000" pitchFamily="2" charset="0"/>
                <a:ea typeface="Open Sans"/>
                <a:cs typeface="Open Sans"/>
                <a:sym typeface="Open Sans"/>
              </a:rPr>
              <a:t>Агростартап</a:t>
            </a:r>
            <a:endParaRPr lang="ru-RU" sz="2400" dirty="0">
              <a:solidFill>
                <a:schemeClr val="bg1"/>
              </a:solidFill>
              <a:latin typeface="Alegreya Sans" panose="00000500000000000000" pitchFamily="2" charset="0"/>
              <a:ea typeface="Open Sans"/>
              <a:cs typeface="Open Sans"/>
              <a:sym typeface="Open San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7452" y="3338096"/>
            <a:ext cx="6370098" cy="35831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792" y="1986513"/>
            <a:ext cx="5845833" cy="43820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20"/>
          <p:cNvSpPr txBox="1"/>
          <p:nvPr/>
        </p:nvSpPr>
        <p:spPr>
          <a:xfrm>
            <a:off x="1823778" y="5929726"/>
            <a:ext cx="41211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07646" lvl="1" algn="ctr">
              <a:buClr>
                <a:srgbClr val="FFFFFF"/>
              </a:buClr>
              <a:buSzPts val="2400"/>
            </a:pPr>
            <a:r>
              <a:rPr lang="ru-RU" sz="2400" dirty="0" smtClean="0">
                <a:solidFill>
                  <a:schemeClr val="bg1"/>
                </a:solidFill>
                <a:latin typeface="Alegreya Sans" panose="00000500000000000000" pitchFamily="2" charset="0"/>
                <a:ea typeface="Open Sans"/>
                <a:cs typeface="Open Sans"/>
                <a:sym typeface="Open Sans"/>
              </a:rPr>
              <a:t>Встречи с жителями</a:t>
            </a:r>
            <a:endParaRPr lang="ru-RU" sz="2400" dirty="0">
              <a:solidFill>
                <a:schemeClr val="bg1"/>
              </a:solidFill>
              <a:latin typeface="Alegreya Sans" panose="00000500000000000000" pitchFamily="2" charset="0"/>
              <a:ea typeface="Open Sans"/>
              <a:cs typeface="Open Sans"/>
              <a:sym typeface="Open Sans"/>
            </a:endParaRPr>
          </a:p>
        </p:txBody>
      </p:sp>
      <p:sp>
        <p:nvSpPr>
          <p:cNvPr id="518" name="Google Shape;518;p20"/>
          <p:cNvSpPr txBox="1"/>
          <p:nvPr/>
        </p:nvSpPr>
        <p:spPr>
          <a:xfrm>
            <a:off x="1026031" y="1038561"/>
            <a:ext cx="8023860" cy="94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8800" b="1" dirty="0" smtClean="0">
                <a:solidFill>
                  <a:schemeClr val="bg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Выезды в сёла</a:t>
            </a:r>
            <a:endParaRPr lang="ru-RU" sz="8800" b="1" dirty="0">
              <a:solidFill>
                <a:schemeClr val="bg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521" name="Google Shape;521;p20"/>
          <p:cNvGrpSpPr/>
          <p:nvPr/>
        </p:nvGrpSpPr>
        <p:grpSpPr>
          <a:xfrm>
            <a:off x="1147160" y="8845974"/>
            <a:ext cx="1438686" cy="1326598"/>
            <a:chOff x="778" y="0"/>
            <a:chExt cx="1918247" cy="1768797"/>
          </a:xfrm>
        </p:grpSpPr>
        <p:sp>
          <p:nvSpPr>
            <p:cNvPr id="523" name="Google Shape;523;p20"/>
            <p:cNvSpPr/>
            <p:nvPr/>
          </p:nvSpPr>
          <p:spPr>
            <a:xfrm>
              <a:off x="3593" y="0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0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0"/>
            <p:cNvSpPr/>
            <p:nvPr/>
          </p:nvSpPr>
          <p:spPr>
            <a:xfrm>
              <a:off x="787702" y="0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0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0"/>
            <p:cNvSpPr/>
            <p:nvPr/>
          </p:nvSpPr>
          <p:spPr>
            <a:xfrm>
              <a:off x="1571808" y="0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0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0"/>
            <p:cNvSpPr/>
            <p:nvPr/>
          </p:nvSpPr>
          <p:spPr>
            <a:xfrm>
              <a:off x="3593" y="710012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0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0"/>
            <p:cNvSpPr/>
            <p:nvPr/>
          </p:nvSpPr>
          <p:spPr>
            <a:xfrm>
              <a:off x="787702" y="710012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0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0"/>
            <p:cNvSpPr/>
            <p:nvPr/>
          </p:nvSpPr>
          <p:spPr>
            <a:xfrm>
              <a:off x="1571808" y="710012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0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0"/>
            <p:cNvSpPr/>
            <p:nvPr/>
          </p:nvSpPr>
          <p:spPr>
            <a:xfrm>
              <a:off x="778" y="1420024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0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0"/>
            <p:cNvSpPr/>
            <p:nvPr/>
          </p:nvSpPr>
          <p:spPr>
            <a:xfrm>
              <a:off x="784886" y="1420024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0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0"/>
            <p:cNvSpPr/>
            <p:nvPr/>
          </p:nvSpPr>
          <p:spPr>
            <a:xfrm>
              <a:off x="1568993" y="1420024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0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9" name="Google Shape;549;p20"/>
          <p:cNvSpPr txBox="1"/>
          <p:nvPr/>
        </p:nvSpPr>
        <p:spPr>
          <a:xfrm>
            <a:off x="1865451" y="4502523"/>
            <a:ext cx="41211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07646" lvl="1" algn="ctr">
              <a:buClr>
                <a:srgbClr val="FFFFFF"/>
              </a:buClr>
              <a:buSzPts val="2400"/>
            </a:pPr>
            <a:r>
              <a:rPr lang="ru-RU" sz="2400" dirty="0" smtClean="0">
                <a:solidFill>
                  <a:schemeClr val="bg1"/>
                </a:solidFill>
                <a:latin typeface="Alegreya Sans" panose="00000500000000000000" pitchFamily="2" charset="0"/>
                <a:ea typeface="Open Sans"/>
                <a:cs typeface="Open Sans"/>
                <a:sym typeface="Open Sans"/>
              </a:rPr>
              <a:t>Встречи с руководителями хозяйств</a:t>
            </a:r>
            <a:endParaRPr lang="ru-RU" sz="2400" dirty="0">
              <a:solidFill>
                <a:schemeClr val="bg1"/>
              </a:solidFill>
              <a:latin typeface="Alegreya Sans" panose="00000500000000000000" pitchFamily="2" charset="0"/>
              <a:ea typeface="Open Sans"/>
              <a:cs typeface="Open Sans"/>
              <a:sym typeface="Open Sans"/>
            </a:endParaRPr>
          </a:p>
        </p:txBody>
      </p:sp>
      <p:sp>
        <p:nvSpPr>
          <p:cNvPr id="550" name="Google Shape;550;p20"/>
          <p:cNvSpPr/>
          <p:nvPr/>
        </p:nvSpPr>
        <p:spPr>
          <a:xfrm>
            <a:off x="1995654" y="2285440"/>
            <a:ext cx="4126442" cy="1116203"/>
          </a:xfrm>
          <a:custGeom>
            <a:avLst/>
            <a:gdLst/>
            <a:ahLst/>
            <a:cxnLst/>
            <a:rect l="l" t="t" r="r" b="b"/>
            <a:pathLst>
              <a:path w="1086800" h="293979" extrusionOk="0">
                <a:moveTo>
                  <a:pt x="0" y="0"/>
                </a:moveTo>
                <a:lnTo>
                  <a:pt x="1086800" y="0"/>
                </a:lnTo>
                <a:lnTo>
                  <a:pt x="1086800" y="293979"/>
                </a:lnTo>
                <a:lnTo>
                  <a:pt x="0" y="293979"/>
                </a:lnTo>
                <a:close/>
              </a:path>
            </a:pathLst>
          </a:custGeom>
          <a:solidFill>
            <a:srgbClr val="F07F00"/>
          </a:solidFill>
          <a:ln>
            <a:noFill/>
          </a:ln>
        </p:spPr>
      </p:sp>
      <p:sp>
        <p:nvSpPr>
          <p:cNvPr id="551" name="Google Shape;551;p20"/>
          <p:cNvSpPr txBox="1"/>
          <p:nvPr/>
        </p:nvSpPr>
        <p:spPr>
          <a:xfrm>
            <a:off x="11919976" y="6166061"/>
            <a:ext cx="41211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07646" lvl="1" algn="ctr">
              <a:buClr>
                <a:srgbClr val="FFFFFF"/>
              </a:buClr>
              <a:buSzPts val="2400"/>
            </a:pPr>
            <a:r>
              <a:rPr lang="ru-RU" sz="2400" dirty="0" smtClean="0">
                <a:solidFill>
                  <a:schemeClr val="bg1"/>
                </a:solidFill>
                <a:latin typeface="Alegreya Sans" panose="00000500000000000000" pitchFamily="2" charset="0"/>
                <a:ea typeface="Open Sans"/>
                <a:cs typeface="Open Sans"/>
                <a:sym typeface="Open Sans"/>
              </a:rPr>
              <a:t>Встречи с предпринимателями</a:t>
            </a:r>
            <a:endParaRPr lang="ru-RU" sz="2400" dirty="0">
              <a:solidFill>
                <a:schemeClr val="bg1"/>
              </a:solidFill>
              <a:latin typeface="Alegreya Sans" panose="00000500000000000000" pitchFamily="2" charset="0"/>
              <a:ea typeface="Open Sans"/>
              <a:cs typeface="Open Sans"/>
              <a:sym typeface="Open Sans"/>
            </a:endParaRPr>
          </a:p>
        </p:txBody>
      </p:sp>
      <p:sp>
        <p:nvSpPr>
          <p:cNvPr id="553" name="Google Shape;553;p20"/>
          <p:cNvSpPr txBox="1"/>
          <p:nvPr/>
        </p:nvSpPr>
        <p:spPr>
          <a:xfrm>
            <a:off x="1865447" y="2311736"/>
            <a:ext cx="4121104" cy="928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0" tIns="254000" rIns="254000" bIns="254000" anchor="ctr" anchorCtr="0">
            <a:noAutofit/>
          </a:bodyPr>
          <a:lstStyle/>
          <a:p>
            <a:pPr lvl="0" algn="ctr">
              <a:lnSpc>
                <a:spcPct val="150015"/>
              </a:lnSpc>
            </a:pPr>
            <a:r>
              <a:rPr lang="ru-RU" sz="3199" b="1" dirty="0" smtClean="0">
                <a:solidFill>
                  <a:schemeClr val="bg1"/>
                </a:solidFill>
                <a:latin typeface="Alegreya Sans" panose="00000500000000000000" pitchFamily="2" charset="0"/>
                <a:ea typeface="Open Sans"/>
                <a:cs typeface="Open Sans"/>
                <a:sym typeface="Open Sans"/>
              </a:rPr>
              <a:t>Ома</a:t>
            </a:r>
            <a:endParaRPr lang="ru-RU" b="1" dirty="0">
              <a:solidFill>
                <a:schemeClr val="bg1"/>
              </a:solidFill>
              <a:latin typeface="Alegreya Sans" panose="00000500000000000000" pitchFamily="2" charset="0"/>
              <a:ea typeface="Open Sans"/>
              <a:cs typeface="Open Sans"/>
              <a:sym typeface="Open Sans"/>
            </a:endParaRPr>
          </a:p>
        </p:txBody>
      </p:sp>
      <p:grpSp>
        <p:nvGrpSpPr>
          <p:cNvPr id="555" name="Google Shape;555;p20"/>
          <p:cNvGrpSpPr/>
          <p:nvPr/>
        </p:nvGrpSpPr>
        <p:grpSpPr>
          <a:xfrm>
            <a:off x="16231183" y="928659"/>
            <a:ext cx="3749649" cy="794089"/>
            <a:chOff x="778" y="0"/>
            <a:chExt cx="4999532" cy="1058785"/>
          </a:xfrm>
        </p:grpSpPr>
        <p:sp>
          <p:nvSpPr>
            <p:cNvPr id="557" name="Google Shape;557;p20"/>
            <p:cNvSpPr/>
            <p:nvPr/>
          </p:nvSpPr>
          <p:spPr>
            <a:xfrm>
              <a:off x="778" y="0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0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0"/>
            <p:cNvSpPr/>
            <p:nvPr/>
          </p:nvSpPr>
          <p:spPr>
            <a:xfrm>
              <a:off x="784886" y="0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0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0"/>
            <p:cNvSpPr/>
            <p:nvPr/>
          </p:nvSpPr>
          <p:spPr>
            <a:xfrm>
              <a:off x="1568993" y="0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0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0"/>
            <p:cNvSpPr/>
            <p:nvPr/>
          </p:nvSpPr>
          <p:spPr>
            <a:xfrm>
              <a:off x="778" y="710012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0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0"/>
            <p:cNvSpPr/>
            <p:nvPr/>
          </p:nvSpPr>
          <p:spPr>
            <a:xfrm>
              <a:off x="784886" y="710012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0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0"/>
            <p:cNvSpPr/>
            <p:nvPr/>
          </p:nvSpPr>
          <p:spPr>
            <a:xfrm>
              <a:off x="1568993" y="710012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0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0"/>
            <p:cNvSpPr/>
            <p:nvPr/>
          </p:nvSpPr>
          <p:spPr>
            <a:xfrm>
              <a:off x="2318883" y="0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0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0"/>
            <p:cNvSpPr/>
            <p:nvPr/>
          </p:nvSpPr>
          <p:spPr>
            <a:xfrm>
              <a:off x="3102991" y="0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0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0"/>
            <p:cNvSpPr/>
            <p:nvPr/>
          </p:nvSpPr>
          <p:spPr>
            <a:xfrm>
              <a:off x="2318883" y="710012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0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3" name="Google Shape;583;p20"/>
            <p:cNvGrpSpPr/>
            <p:nvPr/>
          </p:nvGrpSpPr>
          <p:grpSpPr>
            <a:xfrm>
              <a:off x="3102991" y="710012"/>
              <a:ext cx="347217" cy="348773"/>
              <a:chOff x="1813" y="0"/>
              <a:chExt cx="809173" cy="812800"/>
            </a:xfrm>
          </p:grpSpPr>
          <p:sp>
            <p:nvSpPr>
              <p:cNvPr id="584" name="Google Shape;584;p2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20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solidFill>
                <a:srgbClr val="F07F00"/>
              </a:solidFill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87" name="Google Shape;587;p20"/>
            <p:cNvSpPr/>
            <p:nvPr/>
          </p:nvSpPr>
          <p:spPr>
            <a:xfrm>
              <a:off x="3868985" y="0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0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0"/>
            <p:cNvSpPr/>
            <p:nvPr/>
          </p:nvSpPr>
          <p:spPr>
            <a:xfrm>
              <a:off x="4653093" y="0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0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92" name="Google Shape;592;p20"/>
            <p:cNvGrpSpPr/>
            <p:nvPr/>
          </p:nvGrpSpPr>
          <p:grpSpPr>
            <a:xfrm>
              <a:off x="3868985" y="710012"/>
              <a:ext cx="347217" cy="348773"/>
              <a:chOff x="1813" y="0"/>
              <a:chExt cx="809173" cy="812800"/>
            </a:xfrm>
          </p:grpSpPr>
          <p:sp>
            <p:nvSpPr>
              <p:cNvPr id="593" name="Google Shape;593;p2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20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solidFill>
                <a:srgbClr val="F07F00"/>
              </a:solidFill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5" name="Google Shape;595;p20"/>
            <p:cNvGrpSpPr/>
            <p:nvPr/>
          </p:nvGrpSpPr>
          <p:grpSpPr>
            <a:xfrm>
              <a:off x="4653093" y="710012"/>
              <a:ext cx="347217" cy="348773"/>
              <a:chOff x="1813" y="0"/>
              <a:chExt cx="809173" cy="812800"/>
            </a:xfrm>
          </p:grpSpPr>
          <p:sp>
            <p:nvSpPr>
              <p:cNvPr id="596" name="Google Shape;596;p2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20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solidFill>
                <a:srgbClr val="F07F00"/>
              </a:solidFill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6" name="Google Shape;517;p20"/>
          <p:cNvSpPr txBox="1"/>
          <p:nvPr/>
        </p:nvSpPr>
        <p:spPr>
          <a:xfrm>
            <a:off x="1823778" y="7102496"/>
            <a:ext cx="41211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07646" lvl="1" algn="ctr">
              <a:buClr>
                <a:srgbClr val="FFFFFF"/>
              </a:buClr>
              <a:buSzPts val="2400"/>
            </a:pPr>
            <a:r>
              <a:rPr lang="ru-RU" sz="2400" dirty="0" smtClean="0">
                <a:solidFill>
                  <a:schemeClr val="bg1"/>
                </a:solidFill>
                <a:latin typeface="Alegreya Sans" panose="00000500000000000000" pitchFamily="2" charset="0"/>
                <a:ea typeface="Open Sans"/>
                <a:cs typeface="Open Sans"/>
                <a:sym typeface="Open Sans"/>
              </a:rPr>
              <a:t>Информирование о мерах поддержки</a:t>
            </a:r>
            <a:endParaRPr lang="ru-RU" sz="2400" dirty="0">
              <a:solidFill>
                <a:schemeClr val="bg1"/>
              </a:solidFill>
              <a:latin typeface="Alegreya Sans" panose="00000500000000000000" pitchFamily="2" charset="0"/>
              <a:ea typeface="Open Sans"/>
              <a:cs typeface="Open Sans"/>
              <a:sym typeface="Open Sans"/>
            </a:endParaRPr>
          </a:p>
        </p:txBody>
      </p:sp>
      <p:sp>
        <p:nvSpPr>
          <p:cNvPr id="47" name="Google Shape;517;p20"/>
          <p:cNvSpPr txBox="1"/>
          <p:nvPr/>
        </p:nvSpPr>
        <p:spPr>
          <a:xfrm>
            <a:off x="11729668" y="7356929"/>
            <a:ext cx="41211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07646" lvl="1" algn="ctr">
              <a:buClr>
                <a:srgbClr val="FFFFFF"/>
              </a:buClr>
              <a:buSzPts val="2400"/>
            </a:pPr>
            <a:r>
              <a:rPr lang="ru-RU" sz="2400" dirty="0" smtClean="0">
                <a:solidFill>
                  <a:schemeClr val="bg1"/>
                </a:solidFill>
                <a:latin typeface="Alegreya Sans" panose="00000500000000000000" pitchFamily="2" charset="0"/>
                <a:ea typeface="Open Sans"/>
                <a:cs typeface="Open Sans"/>
                <a:sym typeface="Open Sans"/>
              </a:rPr>
              <a:t>Посещение хозяйств и производств</a:t>
            </a:r>
            <a:endParaRPr lang="ru-RU" sz="2400" dirty="0">
              <a:solidFill>
                <a:schemeClr val="bg1"/>
              </a:solidFill>
              <a:latin typeface="Alegreya Sans" panose="00000500000000000000" pitchFamily="2" charset="0"/>
              <a:ea typeface="Open Sans"/>
              <a:cs typeface="Open Sans"/>
              <a:sym typeface="Open Sans"/>
            </a:endParaRPr>
          </a:p>
        </p:txBody>
      </p:sp>
      <p:sp>
        <p:nvSpPr>
          <p:cNvPr id="53" name="Google Shape;517;p20"/>
          <p:cNvSpPr txBox="1"/>
          <p:nvPr/>
        </p:nvSpPr>
        <p:spPr>
          <a:xfrm>
            <a:off x="11633523" y="4798709"/>
            <a:ext cx="41211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07646" lvl="1" algn="ctr">
              <a:buClr>
                <a:srgbClr val="FFFFFF"/>
              </a:buClr>
              <a:buSzPts val="2400"/>
            </a:pPr>
            <a:r>
              <a:rPr lang="ru-RU" sz="2400" dirty="0" smtClean="0">
                <a:solidFill>
                  <a:schemeClr val="bg1"/>
                </a:solidFill>
                <a:latin typeface="Alegreya Sans" panose="00000500000000000000" pitchFamily="2" charset="0"/>
                <a:ea typeface="Open Sans"/>
                <a:cs typeface="Open Sans"/>
                <a:sym typeface="Open Sans"/>
              </a:rPr>
              <a:t>Информирование об условиях гранта </a:t>
            </a:r>
            <a:r>
              <a:rPr lang="ru-RU" sz="2400" dirty="0" err="1" smtClean="0">
                <a:solidFill>
                  <a:schemeClr val="bg1"/>
                </a:solidFill>
                <a:latin typeface="Alegreya Sans" panose="00000500000000000000" pitchFamily="2" charset="0"/>
                <a:ea typeface="Open Sans"/>
                <a:cs typeface="Open Sans"/>
                <a:sym typeface="Open Sans"/>
              </a:rPr>
              <a:t>Агростартап</a:t>
            </a:r>
            <a:endParaRPr lang="ru-RU" sz="2400" dirty="0">
              <a:solidFill>
                <a:schemeClr val="bg1"/>
              </a:solidFill>
              <a:latin typeface="Alegreya Sans" panose="00000500000000000000" pitchFamily="2" charset="0"/>
              <a:ea typeface="Open Sans"/>
              <a:cs typeface="Open Sans"/>
              <a:sym typeface="Open San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262" y="2285440"/>
            <a:ext cx="4785258" cy="638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16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4" name="Google Shape;514;p20"/>
          <p:cNvGrpSpPr/>
          <p:nvPr/>
        </p:nvGrpSpPr>
        <p:grpSpPr>
          <a:xfrm>
            <a:off x="413081" y="444700"/>
            <a:ext cx="17439793" cy="9369973"/>
            <a:chOff x="0" y="0"/>
            <a:chExt cx="4593196" cy="2467812"/>
          </a:xfrm>
          <a:solidFill>
            <a:srgbClr val="0087CB"/>
          </a:solidFill>
        </p:grpSpPr>
        <p:sp>
          <p:nvSpPr>
            <p:cNvPr id="515" name="Google Shape;515;p20"/>
            <p:cNvSpPr/>
            <p:nvPr/>
          </p:nvSpPr>
          <p:spPr>
            <a:xfrm>
              <a:off x="0" y="0"/>
              <a:ext cx="4593196" cy="2467812"/>
            </a:xfrm>
            <a:custGeom>
              <a:avLst/>
              <a:gdLst/>
              <a:ahLst/>
              <a:cxnLst/>
              <a:rect l="l" t="t" r="r" b="b"/>
              <a:pathLst>
                <a:path w="4593196" h="2467812" extrusionOk="0">
                  <a:moveTo>
                    <a:pt x="0" y="0"/>
                  </a:moveTo>
                  <a:lnTo>
                    <a:pt x="4593196" y="0"/>
                  </a:lnTo>
                  <a:lnTo>
                    <a:pt x="4593196" y="2467812"/>
                  </a:lnTo>
                  <a:lnTo>
                    <a:pt x="0" y="2467812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6" name="Google Shape;516;p20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7" name="Google Shape;517;p20"/>
          <p:cNvSpPr txBox="1"/>
          <p:nvPr/>
        </p:nvSpPr>
        <p:spPr>
          <a:xfrm>
            <a:off x="1147160" y="3786006"/>
            <a:ext cx="41211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07646" lvl="1" algn="ctr">
              <a:buClr>
                <a:srgbClr val="FFFFFF"/>
              </a:buClr>
              <a:buSzPts val="2400"/>
            </a:pPr>
            <a:r>
              <a:rPr lang="ru-RU" sz="2400" dirty="0" smtClean="0">
                <a:solidFill>
                  <a:schemeClr val="bg1"/>
                </a:solidFill>
                <a:latin typeface="Alegreya Sans" panose="00000500000000000000" pitchFamily="2" charset="0"/>
                <a:ea typeface="Open Sans"/>
                <a:cs typeface="Open Sans"/>
                <a:sym typeface="Open Sans"/>
              </a:rPr>
              <a:t>Встречи с жителями</a:t>
            </a:r>
            <a:endParaRPr lang="ru-RU" sz="2400" dirty="0">
              <a:solidFill>
                <a:schemeClr val="bg1"/>
              </a:solidFill>
              <a:latin typeface="Alegreya Sans" panose="00000500000000000000" pitchFamily="2" charset="0"/>
              <a:ea typeface="Open Sans"/>
              <a:cs typeface="Open Sans"/>
              <a:sym typeface="Open Sans"/>
            </a:endParaRPr>
          </a:p>
        </p:txBody>
      </p:sp>
      <p:sp>
        <p:nvSpPr>
          <p:cNvPr id="518" name="Google Shape;518;p20"/>
          <p:cNvSpPr txBox="1"/>
          <p:nvPr/>
        </p:nvSpPr>
        <p:spPr>
          <a:xfrm>
            <a:off x="1026031" y="1038561"/>
            <a:ext cx="8023860" cy="94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8800" b="1" dirty="0" smtClean="0">
                <a:solidFill>
                  <a:schemeClr val="bg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Выезды в сёла</a:t>
            </a:r>
            <a:endParaRPr lang="ru-RU" sz="8800" b="1" dirty="0">
              <a:solidFill>
                <a:schemeClr val="bg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19" name="Google Shape;519;p20"/>
          <p:cNvSpPr/>
          <p:nvPr/>
        </p:nvSpPr>
        <p:spPr>
          <a:xfrm>
            <a:off x="2020197" y="2193676"/>
            <a:ext cx="4126442" cy="1116203"/>
          </a:xfrm>
          <a:custGeom>
            <a:avLst/>
            <a:gdLst/>
            <a:ahLst/>
            <a:cxnLst/>
            <a:rect l="l" t="t" r="r" b="b"/>
            <a:pathLst>
              <a:path w="1086800" h="293979" extrusionOk="0">
                <a:moveTo>
                  <a:pt x="0" y="0"/>
                </a:moveTo>
                <a:lnTo>
                  <a:pt x="1086800" y="0"/>
                </a:lnTo>
                <a:lnTo>
                  <a:pt x="1086800" y="293979"/>
                </a:lnTo>
                <a:lnTo>
                  <a:pt x="0" y="293979"/>
                </a:lnTo>
                <a:close/>
              </a:path>
            </a:pathLst>
          </a:custGeom>
          <a:solidFill>
            <a:srgbClr val="F07F00"/>
          </a:solidFill>
          <a:ln>
            <a:noFill/>
          </a:ln>
        </p:spPr>
      </p:sp>
      <p:sp>
        <p:nvSpPr>
          <p:cNvPr id="520" name="Google Shape;520;p20"/>
          <p:cNvSpPr txBox="1"/>
          <p:nvPr/>
        </p:nvSpPr>
        <p:spPr>
          <a:xfrm>
            <a:off x="1966959" y="2274010"/>
            <a:ext cx="4121104" cy="928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0" tIns="254000" rIns="254000" bIns="254000" anchor="ctr" anchorCtr="0">
            <a:noAutofit/>
          </a:bodyPr>
          <a:lstStyle/>
          <a:p>
            <a:pPr marL="0" marR="0" lvl="0" indent="0" algn="ctr" rtl="0">
              <a:lnSpc>
                <a:spcPct val="15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199" b="1" dirty="0" err="1" smtClean="0">
                <a:solidFill>
                  <a:schemeClr val="bg1"/>
                </a:solidFill>
                <a:latin typeface="Alegreya Sans" panose="00000500000000000000" pitchFamily="2" charset="0"/>
                <a:ea typeface="Open Sans"/>
                <a:cs typeface="Open Sans"/>
                <a:sym typeface="Open Sans"/>
              </a:rPr>
              <a:t>Несь</a:t>
            </a:r>
            <a:endParaRPr b="1" dirty="0">
              <a:solidFill>
                <a:schemeClr val="bg1"/>
              </a:solidFill>
              <a:latin typeface="Alegreya Sans" panose="00000500000000000000" pitchFamily="2" charset="0"/>
              <a:ea typeface="Open Sans"/>
              <a:cs typeface="Open Sans"/>
              <a:sym typeface="Open Sans"/>
            </a:endParaRPr>
          </a:p>
        </p:txBody>
      </p:sp>
      <p:grpSp>
        <p:nvGrpSpPr>
          <p:cNvPr id="521" name="Google Shape;521;p20"/>
          <p:cNvGrpSpPr/>
          <p:nvPr/>
        </p:nvGrpSpPr>
        <p:grpSpPr>
          <a:xfrm>
            <a:off x="1147160" y="8845974"/>
            <a:ext cx="1438686" cy="1326598"/>
            <a:chOff x="778" y="0"/>
            <a:chExt cx="1918247" cy="1768797"/>
          </a:xfrm>
        </p:grpSpPr>
        <p:sp>
          <p:nvSpPr>
            <p:cNvPr id="523" name="Google Shape;523;p20"/>
            <p:cNvSpPr/>
            <p:nvPr/>
          </p:nvSpPr>
          <p:spPr>
            <a:xfrm>
              <a:off x="3593" y="0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0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0"/>
            <p:cNvSpPr/>
            <p:nvPr/>
          </p:nvSpPr>
          <p:spPr>
            <a:xfrm>
              <a:off x="787702" y="0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0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0"/>
            <p:cNvSpPr/>
            <p:nvPr/>
          </p:nvSpPr>
          <p:spPr>
            <a:xfrm>
              <a:off x="1571808" y="0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0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0"/>
            <p:cNvSpPr/>
            <p:nvPr/>
          </p:nvSpPr>
          <p:spPr>
            <a:xfrm>
              <a:off x="3593" y="710012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0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0"/>
            <p:cNvSpPr/>
            <p:nvPr/>
          </p:nvSpPr>
          <p:spPr>
            <a:xfrm>
              <a:off x="787702" y="710012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0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0"/>
            <p:cNvSpPr/>
            <p:nvPr/>
          </p:nvSpPr>
          <p:spPr>
            <a:xfrm>
              <a:off x="1571808" y="710012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0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0"/>
            <p:cNvSpPr/>
            <p:nvPr/>
          </p:nvSpPr>
          <p:spPr>
            <a:xfrm>
              <a:off x="778" y="1420024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0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0"/>
            <p:cNvSpPr/>
            <p:nvPr/>
          </p:nvSpPr>
          <p:spPr>
            <a:xfrm>
              <a:off x="784886" y="1420024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0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0"/>
            <p:cNvSpPr/>
            <p:nvPr/>
          </p:nvSpPr>
          <p:spPr>
            <a:xfrm>
              <a:off x="1568993" y="1420024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0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9" name="Google Shape;549;p20"/>
          <p:cNvSpPr txBox="1"/>
          <p:nvPr/>
        </p:nvSpPr>
        <p:spPr>
          <a:xfrm>
            <a:off x="6892445" y="6168239"/>
            <a:ext cx="41211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07646" lvl="1" algn="ctr">
              <a:buClr>
                <a:srgbClr val="FFFFFF"/>
              </a:buClr>
              <a:buSzPts val="2400"/>
            </a:pPr>
            <a:r>
              <a:rPr lang="ru-RU" sz="2400" dirty="0" smtClean="0">
                <a:solidFill>
                  <a:schemeClr val="bg1"/>
                </a:solidFill>
                <a:latin typeface="Alegreya Sans" panose="00000500000000000000" pitchFamily="2" charset="0"/>
                <a:ea typeface="Open Sans"/>
                <a:cs typeface="Open Sans"/>
                <a:sym typeface="Open Sans"/>
              </a:rPr>
              <a:t>Встречи с руководителями хозяйств</a:t>
            </a:r>
            <a:endParaRPr lang="ru-RU" sz="2400" dirty="0">
              <a:solidFill>
                <a:schemeClr val="bg1"/>
              </a:solidFill>
              <a:latin typeface="Alegreya Sans" panose="00000500000000000000" pitchFamily="2" charset="0"/>
              <a:ea typeface="Open Sans"/>
              <a:cs typeface="Open Sans"/>
              <a:sym typeface="Open Sans"/>
            </a:endParaRPr>
          </a:p>
        </p:txBody>
      </p:sp>
      <p:sp>
        <p:nvSpPr>
          <p:cNvPr id="551" name="Google Shape;551;p20"/>
          <p:cNvSpPr txBox="1"/>
          <p:nvPr/>
        </p:nvSpPr>
        <p:spPr>
          <a:xfrm>
            <a:off x="11919976" y="6166061"/>
            <a:ext cx="41211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07646" lvl="1" algn="ctr">
              <a:buClr>
                <a:srgbClr val="FFFFFF"/>
              </a:buClr>
              <a:buSzPts val="2400"/>
            </a:pPr>
            <a:r>
              <a:rPr lang="ru-RU" sz="2400" dirty="0" smtClean="0">
                <a:solidFill>
                  <a:schemeClr val="bg1"/>
                </a:solidFill>
                <a:latin typeface="Alegreya Sans" panose="00000500000000000000" pitchFamily="2" charset="0"/>
                <a:ea typeface="Open Sans"/>
                <a:cs typeface="Open Sans"/>
                <a:sym typeface="Open Sans"/>
              </a:rPr>
              <a:t>Встречи с предпринимателями</a:t>
            </a:r>
            <a:endParaRPr lang="ru-RU" sz="2400" dirty="0">
              <a:solidFill>
                <a:schemeClr val="bg1"/>
              </a:solidFill>
              <a:latin typeface="Alegreya Sans" panose="00000500000000000000" pitchFamily="2" charset="0"/>
              <a:ea typeface="Open Sans"/>
              <a:cs typeface="Open Sans"/>
              <a:sym typeface="Open Sans"/>
            </a:endParaRPr>
          </a:p>
        </p:txBody>
      </p:sp>
      <p:grpSp>
        <p:nvGrpSpPr>
          <p:cNvPr id="555" name="Google Shape;555;p20"/>
          <p:cNvGrpSpPr/>
          <p:nvPr/>
        </p:nvGrpSpPr>
        <p:grpSpPr>
          <a:xfrm>
            <a:off x="16231183" y="928659"/>
            <a:ext cx="3749649" cy="794089"/>
            <a:chOff x="778" y="0"/>
            <a:chExt cx="4999532" cy="1058785"/>
          </a:xfrm>
        </p:grpSpPr>
        <p:sp>
          <p:nvSpPr>
            <p:cNvPr id="557" name="Google Shape;557;p20"/>
            <p:cNvSpPr/>
            <p:nvPr/>
          </p:nvSpPr>
          <p:spPr>
            <a:xfrm>
              <a:off x="778" y="0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0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0"/>
            <p:cNvSpPr/>
            <p:nvPr/>
          </p:nvSpPr>
          <p:spPr>
            <a:xfrm>
              <a:off x="784886" y="0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0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0"/>
            <p:cNvSpPr/>
            <p:nvPr/>
          </p:nvSpPr>
          <p:spPr>
            <a:xfrm>
              <a:off x="1568993" y="0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0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0"/>
            <p:cNvSpPr/>
            <p:nvPr/>
          </p:nvSpPr>
          <p:spPr>
            <a:xfrm>
              <a:off x="778" y="710012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0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0"/>
            <p:cNvSpPr/>
            <p:nvPr/>
          </p:nvSpPr>
          <p:spPr>
            <a:xfrm>
              <a:off x="784886" y="710012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0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0"/>
            <p:cNvSpPr/>
            <p:nvPr/>
          </p:nvSpPr>
          <p:spPr>
            <a:xfrm>
              <a:off x="1568993" y="710012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0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0"/>
            <p:cNvSpPr/>
            <p:nvPr/>
          </p:nvSpPr>
          <p:spPr>
            <a:xfrm>
              <a:off x="2318883" y="0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0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0"/>
            <p:cNvSpPr/>
            <p:nvPr/>
          </p:nvSpPr>
          <p:spPr>
            <a:xfrm>
              <a:off x="3102991" y="0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0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0"/>
            <p:cNvSpPr/>
            <p:nvPr/>
          </p:nvSpPr>
          <p:spPr>
            <a:xfrm>
              <a:off x="2318883" y="710012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0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3" name="Google Shape;583;p20"/>
            <p:cNvGrpSpPr/>
            <p:nvPr/>
          </p:nvGrpSpPr>
          <p:grpSpPr>
            <a:xfrm>
              <a:off x="3102991" y="710012"/>
              <a:ext cx="347217" cy="348773"/>
              <a:chOff x="1813" y="0"/>
              <a:chExt cx="809173" cy="812800"/>
            </a:xfrm>
          </p:grpSpPr>
          <p:sp>
            <p:nvSpPr>
              <p:cNvPr id="584" name="Google Shape;584;p2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20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solidFill>
                <a:srgbClr val="F07F00"/>
              </a:solidFill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87" name="Google Shape;587;p20"/>
            <p:cNvSpPr/>
            <p:nvPr/>
          </p:nvSpPr>
          <p:spPr>
            <a:xfrm>
              <a:off x="3868985" y="0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0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0"/>
            <p:cNvSpPr/>
            <p:nvPr/>
          </p:nvSpPr>
          <p:spPr>
            <a:xfrm>
              <a:off x="4653093" y="0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0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92" name="Google Shape;592;p20"/>
            <p:cNvGrpSpPr/>
            <p:nvPr/>
          </p:nvGrpSpPr>
          <p:grpSpPr>
            <a:xfrm>
              <a:off x="3868985" y="710012"/>
              <a:ext cx="347217" cy="348773"/>
              <a:chOff x="1813" y="0"/>
              <a:chExt cx="809173" cy="812800"/>
            </a:xfrm>
          </p:grpSpPr>
          <p:sp>
            <p:nvSpPr>
              <p:cNvPr id="593" name="Google Shape;593;p2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20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solidFill>
                <a:srgbClr val="F07F00"/>
              </a:solidFill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5" name="Google Shape;595;p20"/>
            <p:cNvGrpSpPr/>
            <p:nvPr/>
          </p:nvGrpSpPr>
          <p:grpSpPr>
            <a:xfrm>
              <a:off x="4653093" y="710012"/>
              <a:ext cx="347217" cy="348773"/>
              <a:chOff x="1813" y="0"/>
              <a:chExt cx="809173" cy="812800"/>
            </a:xfrm>
          </p:grpSpPr>
          <p:sp>
            <p:nvSpPr>
              <p:cNvPr id="596" name="Google Shape;596;p2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20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solidFill>
                <a:srgbClr val="F07F00"/>
              </a:solidFill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7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6" name="Google Shape;517;p20"/>
          <p:cNvSpPr txBox="1"/>
          <p:nvPr/>
        </p:nvSpPr>
        <p:spPr>
          <a:xfrm>
            <a:off x="1473869" y="5252471"/>
            <a:ext cx="41211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07646" lvl="1" algn="ctr">
              <a:buClr>
                <a:srgbClr val="FFFFFF"/>
              </a:buClr>
              <a:buSzPts val="2400"/>
            </a:pPr>
            <a:r>
              <a:rPr lang="ru-RU" sz="2400" dirty="0" smtClean="0">
                <a:solidFill>
                  <a:schemeClr val="bg1"/>
                </a:solidFill>
                <a:latin typeface="Alegreya Sans" panose="00000500000000000000" pitchFamily="2" charset="0"/>
                <a:ea typeface="Open Sans"/>
                <a:cs typeface="Open Sans"/>
                <a:sym typeface="Open Sans"/>
              </a:rPr>
              <a:t>Информирование о мерах поддержки</a:t>
            </a:r>
            <a:endParaRPr lang="ru-RU" sz="2400" dirty="0">
              <a:solidFill>
                <a:schemeClr val="bg1"/>
              </a:solidFill>
              <a:latin typeface="Alegreya Sans" panose="00000500000000000000" pitchFamily="2" charset="0"/>
              <a:ea typeface="Open Sans"/>
              <a:cs typeface="Open Sans"/>
              <a:sym typeface="Open Sans"/>
            </a:endParaRPr>
          </a:p>
        </p:txBody>
      </p:sp>
      <p:sp>
        <p:nvSpPr>
          <p:cNvPr id="47" name="Google Shape;517;p20"/>
          <p:cNvSpPr txBox="1"/>
          <p:nvPr/>
        </p:nvSpPr>
        <p:spPr>
          <a:xfrm>
            <a:off x="11729668" y="7356929"/>
            <a:ext cx="41211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07646" lvl="1" algn="ctr">
              <a:buClr>
                <a:srgbClr val="FFFFFF"/>
              </a:buClr>
              <a:buSzPts val="2400"/>
            </a:pPr>
            <a:r>
              <a:rPr lang="ru-RU" sz="2400" dirty="0" smtClean="0">
                <a:solidFill>
                  <a:schemeClr val="bg1"/>
                </a:solidFill>
                <a:latin typeface="Alegreya Sans" panose="00000500000000000000" pitchFamily="2" charset="0"/>
                <a:ea typeface="Open Sans"/>
                <a:cs typeface="Open Sans"/>
                <a:sym typeface="Open Sans"/>
              </a:rPr>
              <a:t>Посещение хозяйств и производств</a:t>
            </a:r>
            <a:endParaRPr lang="ru-RU" sz="2400" dirty="0">
              <a:solidFill>
                <a:schemeClr val="bg1"/>
              </a:solidFill>
              <a:latin typeface="Alegreya Sans" panose="00000500000000000000" pitchFamily="2" charset="0"/>
              <a:ea typeface="Open Sans"/>
              <a:cs typeface="Open Sans"/>
              <a:sym typeface="Open Sans"/>
            </a:endParaRPr>
          </a:p>
        </p:txBody>
      </p:sp>
      <p:sp>
        <p:nvSpPr>
          <p:cNvPr id="53" name="Google Shape;517;p20"/>
          <p:cNvSpPr txBox="1"/>
          <p:nvPr/>
        </p:nvSpPr>
        <p:spPr>
          <a:xfrm>
            <a:off x="6930895" y="7398218"/>
            <a:ext cx="41211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07646" lvl="1" algn="ctr">
              <a:buClr>
                <a:srgbClr val="FFFFFF"/>
              </a:buClr>
              <a:buSzPts val="2400"/>
            </a:pPr>
            <a:r>
              <a:rPr lang="ru-RU" sz="2400" dirty="0" smtClean="0">
                <a:solidFill>
                  <a:schemeClr val="bg1"/>
                </a:solidFill>
                <a:latin typeface="Alegreya Sans" panose="00000500000000000000" pitchFamily="2" charset="0"/>
                <a:ea typeface="Open Sans"/>
                <a:cs typeface="Open Sans"/>
                <a:sym typeface="Open Sans"/>
              </a:rPr>
              <a:t>Информирование об условиях гранта </a:t>
            </a:r>
            <a:r>
              <a:rPr lang="ru-RU" sz="2400" dirty="0" err="1" smtClean="0">
                <a:solidFill>
                  <a:schemeClr val="bg1"/>
                </a:solidFill>
                <a:latin typeface="Alegreya Sans" panose="00000500000000000000" pitchFamily="2" charset="0"/>
                <a:ea typeface="Open Sans"/>
                <a:cs typeface="Open Sans"/>
                <a:sym typeface="Open Sans"/>
              </a:rPr>
              <a:t>Агростартап</a:t>
            </a:r>
            <a:endParaRPr lang="ru-RU" sz="2400" dirty="0">
              <a:solidFill>
                <a:schemeClr val="bg1"/>
              </a:solidFill>
              <a:latin typeface="Alegreya Sans" panose="00000500000000000000" pitchFamily="2" charset="0"/>
              <a:ea typeface="Open Sans"/>
              <a:cs typeface="Open Sans"/>
              <a:sym typeface="Open San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622" y="2011775"/>
            <a:ext cx="4346747" cy="32583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668" y="2011775"/>
            <a:ext cx="4861841" cy="364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0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8" name="Google Shape;728;p23"/>
          <p:cNvGrpSpPr/>
          <p:nvPr/>
        </p:nvGrpSpPr>
        <p:grpSpPr>
          <a:xfrm>
            <a:off x="413081" y="444700"/>
            <a:ext cx="17439793" cy="9369973"/>
            <a:chOff x="0" y="0"/>
            <a:chExt cx="4593196" cy="2467812"/>
          </a:xfrm>
        </p:grpSpPr>
        <p:sp>
          <p:nvSpPr>
            <p:cNvPr id="729" name="Google Shape;729;p23"/>
            <p:cNvSpPr/>
            <p:nvPr/>
          </p:nvSpPr>
          <p:spPr>
            <a:xfrm>
              <a:off x="0" y="0"/>
              <a:ext cx="4593196" cy="2467812"/>
            </a:xfrm>
            <a:custGeom>
              <a:avLst/>
              <a:gdLst/>
              <a:ahLst/>
              <a:cxnLst/>
              <a:rect l="l" t="t" r="r" b="b"/>
              <a:pathLst>
                <a:path w="4593196" h="2467812" extrusionOk="0">
                  <a:moveTo>
                    <a:pt x="0" y="0"/>
                  </a:moveTo>
                  <a:lnTo>
                    <a:pt x="4593196" y="0"/>
                  </a:lnTo>
                  <a:lnTo>
                    <a:pt x="4593196" y="2467812"/>
                  </a:lnTo>
                  <a:lnTo>
                    <a:pt x="0" y="246781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</p:sp>
        <p:sp>
          <p:nvSpPr>
            <p:cNvPr id="730" name="Google Shape;730;p23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2" name="Google Shape;732;p23"/>
          <p:cNvGrpSpPr/>
          <p:nvPr/>
        </p:nvGrpSpPr>
        <p:grpSpPr>
          <a:xfrm>
            <a:off x="9509362" y="-3864708"/>
            <a:ext cx="5566309" cy="18016416"/>
            <a:chOff x="16629" y="0"/>
            <a:chExt cx="7421744" cy="24021888"/>
          </a:xfrm>
        </p:grpSpPr>
        <p:sp>
          <p:nvSpPr>
            <p:cNvPr id="735" name="Google Shape;735;p23"/>
            <p:cNvSpPr/>
            <p:nvPr/>
          </p:nvSpPr>
          <p:spPr>
            <a:xfrm>
              <a:off x="16629" y="16566877"/>
              <a:ext cx="7421744" cy="7455011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0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3"/>
            <p:cNvSpPr/>
            <p:nvPr/>
          </p:nvSpPr>
          <p:spPr>
            <a:xfrm>
              <a:off x="16629" y="0"/>
              <a:ext cx="7421744" cy="7455011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8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1" name="Google Shape;741;p23"/>
          <p:cNvSpPr/>
          <p:nvPr/>
        </p:nvSpPr>
        <p:spPr>
          <a:xfrm>
            <a:off x="7886301" y="7095934"/>
            <a:ext cx="1610589" cy="1610583"/>
          </a:xfrm>
          <a:custGeom>
            <a:avLst/>
            <a:gdLst/>
            <a:ahLst/>
            <a:cxnLst/>
            <a:rect l="l" t="t" r="r" b="b"/>
            <a:pathLst>
              <a:path w="6350000" h="6349974" extrusionOk="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solidFill>
            <a:srgbClr val="F07F00"/>
          </a:solidFill>
          <a:ln w="127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23"/>
          <p:cNvSpPr/>
          <p:nvPr/>
        </p:nvSpPr>
        <p:spPr>
          <a:xfrm>
            <a:off x="14797533" y="1399918"/>
            <a:ext cx="2143325" cy="2143316"/>
          </a:xfrm>
          <a:custGeom>
            <a:avLst/>
            <a:gdLst/>
            <a:ahLst/>
            <a:cxnLst/>
            <a:rect l="l" t="t" r="r" b="b"/>
            <a:pathLst>
              <a:path w="6350000" h="6349974" extrusionOk="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solidFill>
            <a:srgbClr val="F07F00"/>
          </a:solidFill>
          <a:ln w="127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23"/>
          <p:cNvSpPr txBox="1"/>
          <p:nvPr/>
        </p:nvSpPr>
        <p:spPr>
          <a:xfrm>
            <a:off x="1028700" y="1295663"/>
            <a:ext cx="5562600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8000" b="1" dirty="0" smtClean="0">
                <a:solidFill>
                  <a:srgbClr val="0087C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Встречи</a:t>
            </a:r>
            <a:endParaRPr lang="ru-RU" sz="8000" b="1" dirty="0">
              <a:solidFill>
                <a:srgbClr val="0087C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745" name="Google Shape;745;p23"/>
          <p:cNvGrpSpPr/>
          <p:nvPr/>
        </p:nvGrpSpPr>
        <p:grpSpPr>
          <a:xfrm>
            <a:off x="1143583" y="7736184"/>
            <a:ext cx="3749649" cy="794089"/>
            <a:chOff x="778" y="0"/>
            <a:chExt cx="4999532" cy="1058785"/>
          </a:xfrm>
        </p:grpSpPr>
        <p:sp>
          <p:nvSpPr>
            <p:cNvPr id="747" name="Google Shape;747;p23"/>
            <p:cNvSpPr/>
            <p:nvPr/>
          </p:nvSpPr>
          <p:spPr>
            <a:xfrm>
              <a:off x="778" y="0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8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3"/>
            <p:cNvSpPr/>
            <p:nvPr/>
          </p:nvSpPr>
          <p:spPr>
            <a:xfrm>
              <a:off x="784886" y="0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8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3"/>
            <p:cNvSpPr/>
            <p:nvPr/>
          </p:nvSpPr>
          <p:spPr>
            <a:xfrm>
              <a:off x="1568993" y="0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8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3"/>
            <p:cNvSpPr/>
            <p:nvPr/>
          </p:nvSpPr>
          <p:spPr>
            <a:xfrm>
              <a:off x="778" y="710012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8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3"/>
            <p:cNvSpPr/>
            <p:nvPr/>
          </p:nvSpPr>
          <p:spPr>
            <a:xfrm>
              <a:off x="784886" y="710012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8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3"/>
            <p:cNvSpPr/>
            <p:nvPr/>
          </p:nvSpPr>
          <p:spPr>
            <a:xfrm>
              <a:off x="1568993" y="710012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8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3"/>
            <p:cNvSpPr/>
            <p:nvPr/>
          </p:nvSpPr>
          <p:spPr>
            <a:xfrm>
              <a:off x="2318883" y="0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8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3"/>
            <p:cNvSpPr/>
            <p:nvPr/>
          </p:nvSpPr>
          <p:spPr>
            <a:xfrm>
              <a:off x="3102991" y="0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8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3"/>
            <p:cNvSpPr/>
            <p:nvPr/>
          </p:nvSpPr>
          <p:spPr>
            <a:xfrm>
              <a:off x="2318883" y="710012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8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3"/>
            <p:cNvSpPr/>
            <p:nvPr/>
          </p:nvSpPr>
          <p:spPr>
            <a:xfrm>
              <a:off x="3102991" y="710012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8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3"/>
            <p:cNvSpPr/>
            <p:nvPr/>
          </p:nvSpPr>
          <p:spPr>
            <a:xfrm>
              <a:off x="3868985" y="0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8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3"/>
            <p:cNvSpPr/>
            <p:nvPr/>
          </p:nvSpPr>
          <p:spPr>
            <a:xfrm>
              <a:off x="4653093" y="0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8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3"/>
            <p:cNvSpPr/>
            <p:nvPr/>
          </p:nvSpPr>
          <p:spPr>
            <a:xfrm>
              <a:off x="3868985" y="710012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8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3"/>
            <p:cNvSpPr/>
            <p:nvPr/>
          </p:nvSpPr>
          <p:spPr>
            <a:xfrm>
              <a:off x="4653093" y="710012"/>
              <a:ext cx="347217" cy="348773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8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Рисунок 3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>
            <a:off x="6418263" y="1160463"/>
            <a:ext cx="5461000" cy="5461000"/>
          </a:xfrm>
          <a:prstGeom prst="ellipse">
            <a:avLst/>
          </a:prstGeom>
        </p:spPr>
      </p:pic>
      <p:pic>
        <p:nvPicPr>
          <p:cNvPr id="5" name="Рисунок 4"/>
          <p:cNvPicPr>
            <a:picLocks noGrp="1" noChangeAspect="1"/>
          </p:cNvPicPr>
          <p:nvPr>
            <p:ph type="pic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9263" y="4213224"/>
            <a:ext cx="5461000" cy="4173129"/>
          </a:xfrm>
          <a:prstGeom prst="ellipse">
            <a:avLst/>
          </a:prstGeom>
        </p:spPr>
      </p:pic>
      <p:sp>
        <p:nvSpPr>
          <p:cNvPr id="29" name="Google Shape;743;p23"/>
          <p:cNvSpPr txBox="1"/>
          <p:nvPr/>
        </p:nvSpPr>
        <p:spPr>
          <a:xfrm>
            <a:off x="688943" y="3543234"/>
            <a:ext cx="5562600" cy="2462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07646" lvl="1">
              <a:buClr>
                <a:srgbClr val="FFFFFF"/>
              </a:buClr>
              <a:buSzPts val="2400"/>
            </a:pPr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legreya Sans" panose="00000500000000000000" pitchFamily="2" charset="0"/>
                <a:ea typeface="Open Sans"/>
                <a:cs typeface="Open Sans"/>
                <a:sym typeface="Open Sans"/>
              </a:rPr>
              <a:t>С гражданами, предпринимателями, органами исполнительной власти, представителями потребительских обществ</a:t>
            </a:r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  <a:latin typeface="Alegreya Sans" panose="00000500000000000000" pitchFamily="2" charset="0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een and White Minimal Geometric Newsletter Presentation">
  <a:themeElements>
    <a:clrScheme name="Office">
      <a:dk1>
        <a:srgbClr val="000000"/>
      </a:dk1>
      <a:lt1>
        <a:srgbClr val="FFFFFF"/>
      </a:lt1>
      <a:dk2>
        <a:srgbClr val="055E5C"/>
      </a:dk2>
      <a:lt2>
        <a:srgbClr val="EEECE1"/>
      </a:lt2>
      <a:accent1>
        <a:srgbClr val="055E5C"/>
      </a:accent1>
      <a:accent2>
        <a:srgbClr val="FFC000"/>
      </a:accent2>
      <a:accent3>
        <a:srgbClr val="EDECED"/>
      </a:accent3>
      <a:accent4>
        <a:srgbClr val="888888"/>
      </a:accent4>
      <a:accent5>
        <a:srgbClr val="FFC000"/>
      </a:accent5>
      <a:accent6>
        <a:srgbClr val="FFC000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10683</TotalTime>
  <Words>835</Words>
  <Application>Microsoft Office PowerPoint</Application>
  <PresentationFormat>Произвольный</PresentationFormat>
  <Paragraphs>192</Paragraphs>
  <Slides>23</Slides>
  <Notes>23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Source Sans Pro</vt:lpstr>
      <vt:lpstr>Alegreya Sans</vt:lpstr>
      <vt:lpstr>Open Sans</vt:lpstr>
      <vt:lpstr>Arial</vt:lpstr>
      <vt:lpstr>Alegreya Sans Medium</vt:lpstr>
      <vt:lpstr>Paytone One</vt:lpstr>
      <vt:lpstr>Calibri</vt:lpstr>
      <vt:lpstr>Green and White Minimal Geometric Newsletter Presentation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Чуклин Виктор Григорьевич</dc:creator>
  <cp:lastModifiedBy>Чуклин Виктор Григорьевич</cp:lastModifiedBy>
  <cp:revision>225</cp:revision>
  <cp:lastPrinted>2023-01-25T14:12:45Z</cp:lastPrinted>
  <dcterms:modified xsi:type="dcterms:W3CDTF">2023-03-24T06:03:01Z</dcterms:modified>
</cp:coreProperties>
</file>